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8DE3-009F-E436-6AB5-B3128E6E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89DBE-68F6-551C-FABF-1A51DA761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23B5-BC57-278A-D815-602665B6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6DEC4-39FE-0705-D3A6-00C19CE3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68CAD-AF99-8920-7368-BA1A0D97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13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22EC-EEB7-3A0E-BF5B-7A5B6E2B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00905-EBC0-ECEA-926A-3CA2357A9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7FE54-2DB3-5E28-9E66-F1E55C09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1C662-0E25-6C5A-2D43-C954A1BC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451AD-84ED-A58E-F73F-DF79B677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7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129E0-A7AA-9014-ECC9-14DC4A334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5FC44-372D-9103-CE2E-5E4F09F45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CCC5-0BA2-4F78-3551-BF55C994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3FC3-409B-6DD0-B107-8B8322AB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C4AB-C432-B53E-3269-F675AA1A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9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5E1A-5E0E-10EC-1E8E-C1F8EA3F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0D8F-D12E-AE84-7632-0FD11800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E86C9-585F-E846-9884-F47CE1E9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C5476-84C4-254D-B7A0-E26FE498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54835-2AE0-7C43-9B37-C035AC15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8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3A39-466A-F080-342F-F1BE33CD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34DE2-DFB1-71F6-EC0C-5C47F7F7F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B951-0298-AA37-600F-3DA290D2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FC4B7-2973-E638-909F-230C6C48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919F2-A123-5127-16B0-228495AE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9918-DDD7-165B-EE1D-232008B0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8396-1B00-4D1F-4FE1-0AECD5F64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A959B-3F0B-0637-265D-5511509F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94209-FA80-301B-4678-60C30C00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E3003-0006-B575-F3A8-5E0D39F9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9EBF5-08B7-225A-3D34-ECF629A7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2253-43C4-D137-CFEB-1AB8119B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83EF2-85D2-D71F-5963-580D0B7C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5E71C-9B9C-1ECA-765F-EED335358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176F7-B6F1-393C-A851-33C1EDDCE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9386F-3B93-FF2A-F9F4-C9A85850A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8A140-CB77-7156-08F7-65087CC2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0F3FB1-AA49-E5C2-EDB9-72DB5034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F5C66-187D-19B6-AFEA-936F0E0B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0C2B-6FE8-5311-2055-AE28725B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F1178-3E22-E4C1-7681-8DEF447B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35E4-3158-44AA-CE03-82DF4432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F299C-A340-CE05-2015-2BF7C81E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0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C0356-90B1-C958-7D5A-E84E7282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88DEA-F5D7-781A-3CAB-4F61F567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C2AF8-7ADE-F492-0A93-23722DB6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ADEC-0A42-376A-76A8-8D684351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0DF2-A26B-607B-4FA9-C2E6ECED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15D0D-A53E-19D0-9CC0-88AD9E356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E3D6-9C1F-B115-1A68-1ECEBB61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E09BE-3A36-601A-7F47-1F9B9935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AE57A-DDA7-658E-2544-BE576E2F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6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A412-0D76-85FA-6B3D-E4533363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D8F37-0E04-DDB3-31D6-EE4318DD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AB6B1-86B5-0ABE-3241-9A66BB63A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2373A-F701-C0B5-BCBC-4FBB0552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4AA48-DA31-1392-17D1-3BC319CB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E9CDA-4759-73F7-C064-DA3E7729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1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86A22-E544-6CBE-2AA7-FD993CDF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A1816-D848-348A-37EE-B86825AD5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F48D-9981-2E83-20CE-7649E988C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938C6-1F00-4DF2-B676-EBA2AA55A711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D132-F913-173B-7DCB-8020466FB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6348-1BF4-BA9B-3721-96A826BBC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286C1-1856-4280-AE18-1972F9847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hyperlink" Target="https://www.sccb.ac.uk/courses/?filtered=1&amp;qual=1&amp;sector=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s://www.sccb.ac.uk/appl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sccb.ac.uk/about-us/campuses-and-faciliti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sccb.ac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GVopFzq5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10AEF-1B71-14FA-BED0-BE4E12CF7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GB" sz="6600"/>
              <a:t>How to apply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4908D-5EB3-B212-44F6-7594A4EA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3092317"/>
            <a:ext cx="11548872" cy="2668663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383569F0-1E96-8095-58B6-3635DB786A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60"/>
    </mc:Choice>
    <mc:Fallback>
      <p:transition spd="slow" advTm="1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0525-CA44-AED7-805F-2CD65474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304" y="222250"/>
            <a:ext cx="5873496" cy="6635750"/>
          </a:xfrm>
        </p:spPr>
        <p:txBody>
          <a:bodyPr>
            <a:normAutofit/>
          </a:bodyPr>
          <a:lstStyle/>
          <a:p>
            <a:r>
              <a:rPr lang="en-GB" b="1" u="sng" dirty="0"/>
              <a:t>Vocational.  </a:t>
            </a:r>
            <a:br>
              <a:rPr lang="en-GB" dirty="0"/>
            </a:br>
            <a:r>
              <a:rPr lang="en-GB" dirty="0">
                <a:hlinkClick r:id="rId4"/>
              </a:rPr>
              <a:t>Courses | South and City College Birmingham</a:t>
            </a:r>
            <a:br>
              <a:rPr lang="en-GB" dirty="0"/>
            </a:br>
            <a:r>
              <a:rPr lang="en-GB" dirty="0"/>
              <a:t>There are a lot of courses available for adults.  Filter those out by selecting school leaver, from the learner menu on the left of the screen on the website.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7A5CC-B562-8C9D-FDA2-AB787A94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61" y="170995"/>
            <a:ext cx="3562847" cy="6516009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15CB214C-B8FF-6F7D-2771-F42BEB7F7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82"/>
    </mc:Choice>
    <mc:Fallback>
      <p:transition spd="slow" advTm="20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5EC50-8BE0-0CC4-A353-1F37739F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Vocational courses are more practical than A Levels.  For example: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8C877-4984-7BE4-F136-1FE4B6673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252" y="3124200"/>
            <a:ext cx="9696447" cy="3102864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300E50DF-52F4-FE9F-A48B-B526EDA35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40"/>
    </mc:Choice>
    <mc:Fallback>
      <p:transition spd="slow" advTm="31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CFD78-89C1-41CE-16C2-75845EC8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Ready to apply?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47690-0C1C-3776-C067-2F393587A4CE}"/>
              </a:ext>
            </a:extLst>
          </p:cNvPr>
          <p:cNvSpPr txBox="1"/>
          <p:nvPr/>
        </p:nvSpPr>
        <p:spPr>
          <a:xfrm>
            <a:off x="638881" y="2419141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Apply | South and City College Birmingham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1F52E-AB42-9A38-C634-CECB9C6C0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0040" y="3708414"/>
            <a:ext cx="11548872" cy="1934435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EECDADAF-1191-4754-9054-D3FD11727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01E88-260D-1F6E-8CD9-0C70842D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35" b="-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612BFC36-0928-9419-F6AB-2020A1A23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1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60"/>
    </mc:Choice>
    <mc:Fallback>
      <p:transition spd="slow" advTm="3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B695-1391-F3EF-556D-144F8D92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                      in any course you are interested in and create an account.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3E5E7-BB56-8862-1B6C-AF7B8ADDE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97919" y="1825625"/>
            <a:ext cx="7196162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17388-D800-B506-FB7E-20BC2C3DD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919" y="408695"/>
            <a:ext cx="1781424" cy="619211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82EA3F9C-8A6F-BEBF-5021-AB733BB24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00"/>
    </mc:Choice>
    <mc:Fallback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4F2C-5C3C-ADF1-84A4-89D7D903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 in your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FA2C-C75E-4536-667D-C1D16545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8889"/>
            <a:ext cx="12192000" cy="2840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723F1-7330-1E25-0D14-4102315AF366}"/>
              </a:ext>
            </a:extLst>
          </p:cNvPr>
          <p:cNvSpPr txBox="1"/>
          <p:nvPr/>
        </p:nvSpPr>
        <p:spPr>
          <a:xfrm>
            <a:off x="1123950" y="5186362"/>
            <a:ext cx="994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Do not use school email address, pupils will lose access to emails when they leave in Year 11.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59268081-4AA4-18E0-A327-33CEDB0B6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2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40"/>
    </mc:Choice>
    <mc:Fallback>
      <p:transition spd="slow" advTm="4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FE52-ED08-0B1B-CA44-F27B4C9E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 in predicted grades – see 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BCE4F-B918-DE0A-5862-1DDB523AD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61028"/>
            <a:ext cx="9494520" cy="4733223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D2E03F03-CB89-ACF8-AF12-523D11621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3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60"/>
    </mc:Choice>
    <mc:Fallback>
      <p:transition spd="slow" advTm="2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BAF0-1B3E-B3BB-2F15-E9717506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Click the add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86B10-51AF-DC25-F669-1B924753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56" y="2694305"/>
            <a:ext cx="10515600" cy="7987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Free type the subject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C52A7-3533-D6B7-7DF3-EE99181D7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" y="1200675"/>
            <a:ext cx="12192000" cy="1249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7D2EF-9D03-4AF2-B565-45C184C7D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04" y="3429000"/>
            <a:ext cx="12192000" cy="20666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3A5EFD-354E-9F71-8698-9A8329E480AD}"/>
              </a:ext>
            </a:extLst>
          </p:cNvPr>
          <p:cNvSpPr txBox="1">
            <a:spLocks/>
          </p:cNvSpPr>
          <p:nvPr/>
        </p:nvSpPr>
        <p:spPr>
          <a:xfrm>
            <a:off x="484632" y="5675407"/>
            <a:ext cx="10515600" cy="798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Click the drop down to choose qualification.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Most subjects we do at school are GCSE.</a:t>
            </a: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F6AC41AB-30C6-4C39-96A4-1B95DC70F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00"/>
    </mc:Choice>
    <mc:Fallback>
      <p:transition spd="slow" advTm="5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B243-C19F-AF08-C7C1-BF302EB2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Social Care is OCR National Certificate at Level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9B752-6225-E5A6-7956-925459013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53" y="1946163"/>
            <a:ext cx="6944694" cy="1600423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5C5C29A9-BA38-21FF-7BCE-94D7A5065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5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0"/>
    </mc:Choice>
    <mc:Fallback>
      <p:transition spd="slow" advTm="10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0E698E-CDE4-BA2D-67B0-C29416325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473646"/>
            <a:ext cx="1352739" cy="504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C052E-7435-04C8-F991-04F7CACC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95" y="4900578"/>
            <a:ext cx="1143160" cy="48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5A16F-D8C9-2AF3-C783-29D5CAA1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0A6D-3CB2-5B07-2B42-0C87AB82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Fill out predicted grade, using your latest school report.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out actual grade, unless you took a GCSE early in Year 10.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Achieved is the year your GCSE result came out.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click           again and do the same for every subject in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Click                 when all grades are entered.</a:t>
            </a:r>
          </a:p>
        </p:txBody>
      </p:sp>
    </p:spTree>
    <p:extLst>
      <p:ext uri="{BB962C8B-B14F-4D97-AF65-F5344CB8AC3E}">
        <p14:creationId xmlns:p14="http://schemas.microsoft.com/office/powerpoint/2010/main" val="153602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D940-3E2B-93ED-8721-85AC9FD3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170053"/>
            <a:ext cx="11484864" cy="1325563"/>
          </a:xfrm>
        </p:spPr>
        <p:txBody>
          <a:bodyPr>
            <a:normAutofit/>
          </a:bodyPr>
          <a:lstStyle/>
          <a:p>
            <a:r>
              <a:rPr lang="en-GB" dirty="0"/>
              <a:t>Link: </a:t>
            </a:r>
            <a:r>
              <a:rPr lang="en-GB" dirty="0">
                <a:hlinkClick r:id="rId4"/>
              </a:rPr>
              <a:t>Campuses &amp; Facilities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6418-53A1-C2BD-3337-E5C4F169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" y="4037585"/>
            <a:ext cx="6278880" cy="2820415"/>
          </a:xfrm>
        </p:spPr>
        <p:txBody>
          <a:bodyPr>
            <a:normAutofit fontScale="92500" lnSpcReduction="10000"/>
          </a:bodyPr>
          <a:lstStyle/>
          <a:p>
            <a:endParaRPr lang="en-GB" sz="3800" dirty="0"/>
          </a:p>
          <a:p>
            <a:pPr marL="0" indent="0">
              <a:buNone/>
            </a:pPr>
            <a:r>
              <a:rPr lang="en-GB" sz="3800" dirty="0"/>
              <a:t>Longbridge</a:t>
            </a:r>
          </a:p>
          <a:p>
            <a:pPr marL="0" indent="0">
              <a:buNone/>
            </a:pPr>
            <a:r>
              <a:rPr lang="en-GB" sz="3800" dirty="0"/>
              <a:t>Longbridge Construction</a:t>
            </a:r>
          </a:p>
          <a:p>
            <a:pPr marL="0" indent="0">
              <a:buNone/>
            </a:pPr>
            <a:r>
              <a:rPr lang="en-GB" sz="3800" dirty="0"/>
              <a:t>Bordesley Green</a:t>
            </a:r>
          </a:p>
          <a:p>
            <a:pPr marL="0" indent="0">
              <a:buNone/>
            </a:pPr>
            <a:r>
              <a:rPr lang="en-GB" sz="3800" dirty="0"/>
              <a:t>Digbeth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D8CFA-3127-E055-FBC0-FFCB411631D5}"/>
              </a:ext>
            </a:extLst>
          </p:cNvPr>
          <p:cNvSpPr txBox="1"/>
          <p:nvPr/>
        </p:nvSpPr>
        <p:spPr>
          <a:xfrm>
            <a:off x="7095744" y="4498926"/>
            <a:ext cx="474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Fusion Centre</a:t>
            </a:r>
          </a:p>
          <a:p>
            <a:r>
              <a:rPr lang="en-GB" sz="3600" dirty="0"/>
              <a:t>Golden Hillock</a:t>
            </a:r>
          </a:p>
          <a:p>
            <a:r>
              <a:rPr lang="en-GB" sz="3600" dirty="0"/>
              <a:t>Hall Green</a:t>
            </a:r>
          </a:p>
          <a:p>
            <a:r>
              <a:rPr lang="en-GB" sz="3600" dirty="0"/>
              <a:t>Handsworth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FF8FC-F515-0635-F5F0-D9B0DDB7C773}"/>
              </a:ext>
            </a:extLst>
          </p:cNvPr>
          <p:cNvSpPr txBox="1"/>
          <p:nvPr/>
        </p:nvSpPr>
        <p:spPr>
          <a:xfrm>
            <a:off x="353568" y="1544271"/>
            <a:ext cx="11277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South and City College have seven campuses.</a:t>
            </a:r>
          </a:p>
          <a:p>
            <a:endParaRPr lang="en-GB" sz="2800" b="1" dirty="0"/>
          </a:p>
          <a:p>
            <a:r>
              <a:rPr lang="en-GB" sz="2800" b="1" dirty="0"/>
              <a:t>Some courses are available at only one campus.  Some in multiple campuses:</a:t>
            </a:r>
          </a:p>
          <a:p>
            <a:endParaRPr lang="en-GB" sz="2800" b="1" dirty="0"/>
          </a:p>
          <a:p>
            <a:r>
              <a:rPr lang="en-GB" sz="2800" b="1" dirty="0"/>
              <a:t>Each course will state which campus it is available at.</a:t>
            </a:r>
          </a:p>
          <a:p>
            <a:endParaRPr lang="en-GB" dirty="0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CDCBC41A-652E-039D-AD84-5687211E9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80"/>
    </mc:Choice>
    <mc:Fallback>
      <p:transition spd="slow" advTm="4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7BEE-9062-67AB-BCE6-28CED1D5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Click I agree and continue.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33A5B-B259-BFB5-4388-A6B896B66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260" y="2342998"/>
            <a:ext cx="4153480" cy="2172003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87B726DB-E558-3DCC-3622-244FEF657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80"/>
    </mc:Choice>
    <mc:Fallback>
      <p:transition spd="slow" advTm="1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CF93-CBF3-FFEC-44D7-5E5DA74E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your details on the next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862E0-E162-9CA2-CDF8-ED034BD8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1118"/>
            <a:ext cx="12192000" cy="3681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D6C3C-22A4-3B0B-3CE4-D943EBD85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245" y="5710165"/>
            <a:ext cx="2391109" cy="1038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C71624-79D0-5D27-C48D-5950C6990B78}"/>
              </a:ext>
            </a:extLst>
          </p:cNvPr>
          <p:cNvSpPr txBox="1"/>
          <p:nvPr/>
        </p:nvSpPr>
        <p:spPr>
          <a:xfrm>
            <a:off x="923924" y="5288340"/>
            <a:ext cx="4086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At the bottom of the page click Confirm all.</a:t>
            </a: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5C269394-6534-C976-54B5-3F5AB0C750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0"/>
    </mc:Choice>
    <mc:Fallback>
      <p:transition spd="slow" advTm="10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7B3B-B588-DDE6-5A82-DE3F0169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 book </a:t>
            </a:r>
            <a:r>
              <a:rPr lang="en-GB"/>
              <a:t>your interview.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9A38A-4570-0EE1-CD02-3BA6789DF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62" y="2400156"/>
            <a:ext cx="8421275" cy="2057687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90A4EAF9-E4D1-B674-1AE3-5B6100D6B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6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40"/>
    </mc:Choice>
    <mc:Fallback>
      <p:transition spd="slow" advTm="2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BF1CB-7332-FB92-F3DB-AC1E3C29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Navigate to the website homepage</a:t>
            </a:r>
            <a:b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4"/>
              </a:rPr>
              <a:t>Home - South and City College Birmingham</a:t>
            </a: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68A0D-E0C5-AC4A-3D7B-2598E07AE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" y="3838339"/>
            <a:ext cx="11548872" cy="167458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41CB6381-48B9-66CB-BF45-F9DFCE229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0"/>
    </mc:Choice>
    <mc:Fallback>
      <p:transition spd="slow" advTm="10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9F2F-B779-9B44-2053-7F79D585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Hover over courses.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FBB1E-ADEE-BF83-A7BB-AF4F1A5A8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31989" y="1825625"/>
            <a:ext cx="9928022" cy="435133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FCB3BC5-EB4D-6FC9-0364-5A127C027934}"/>
              </a:ext>
            </a:extLst>
          </p:cNvPr>
          <p:cNvSpPr/>
          <p:nvPr/>
        </p:nvSpPr>
        <p:spPr>
          <a:xfrm rot="18413720">
            <a:off x="5238558" y="1114567"/>
            <a:ext cx="485775" cy="13522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1AA5765A-5FBC-7853-0E32-12E6D0CBC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21"/>
    </mc:Choice>
    <mc:Fallback>
      <p:transition spd="slow" advTm="3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9F1C-87FE-425A-F777-5E79F055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Either: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25A34-6161-6442-0558-C368CC67B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43797" y="365125"/>
            <a:ext cx="2724530" cy="1267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EE31F-B1CF-2434-3BCB-90AE6703C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759" y="2240742"/>
            <a:ext cx="3086531" cy="444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02944-D2A1-5739-29BE-04E5BC1CD3FF}"/>
              </a:ext>
            </a:extLst>
          </p:cNvPr>
          <p:cNvSpPr txBox="1"/>
          <p:nvPr/>
        </p:nvSpPr>
        <p:spPr>
          <a:xfrm>
            <a:off x="704850" y="3695699"/>
            <a:ext cx="181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Or: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1810C-39CF-C12E-DD21-3E1C591D5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225" y="1783478"/>
            <a:ext cx="2667372" cy="49060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40D82D-E4B7-D7FB-C944-CC898F73B3EC}"/>
              </a:ext>
            </a:extLst>
          </p:cNvPr>
          <p:cNvSpPr txBox="1"/>
          <p:nvPr/>
        </p:nvSpPr>
        <p:spPr>
          <a:xfrm>
            <a:off x="6755130" y="3429000"/>
            <a:ext cx="181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Or:</a:t>
            </a: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A93DE8CC-117B-895F-326F-8A2F8A9E7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2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80"/>
    </mc:Choice>
    <mc:Fallback>
      <p:transition spd="slow" advTm="34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7232-485B-4131-31DC-83E5CD24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Levels.  Pick 3 or 4.  (most people pick 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94CCF6-16A4-7705-B883-18A81BF61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3246" y="2861120"/>
            <a:ext cx="6729108" cy="349396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2E6E386-C0BC-C59F-D362-8EC27B66FD74}"/>
              </a:ext>
            </a:extLst>
          </p:cNvPr>
          <p:cNvSpPr/>
          <p:nvPr/>
        </p:nvSpPr>
        <p:spPr>
          <a:xfrm>
            <a:off x="1658546" y="5819775"/>
            <a:ext cx="1181100" cy="673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D902E-C44B-1F8F-1D92-5E735AEDE514}"/>
              </a:ext>
            </a:extLst>
          </p:cNvPr>
          <p:cNvSpPr txBox="1"/>
          <p:nvPr/>
        </p:nvSpPr>
        <p:spPr>
          <a:xfrm>
            <a:off x="109728" y="5524762"/>
            <a:ext cx="154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at Longbridge Campus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D6F8B-406B-6D31-07A9-283053548F93}"/>
              </a:ext>
            </a:extLst>
          </p:cNvPr>
          <p:cNvSpPr txBox="1"/>
          <p:nvPr/>
        </p:nvSpPr>
        <p:spPr>
          <a:xfrm>
            <a:off x="109728" y="4187678"/>
            <a:ext cx="154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the course involve?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E39ECB6-1979-367A-238C-4178C687B8D9}"/>
              </a:ext>
            </a:extLst>
          </p:cNvPr>
          <p:cNvSpPr/>
          <p:nvPr/>
        </p:nvSpPr>
        <p:spPr>
          <a:xfrm>
            <a:off x="1624805" y="4377309"/>
            <a:ext cx="1181100" cy="673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FAA0FAC3-3469-30C9-F98E-682CC0255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5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80"/>
    </mc:Choice>
    <mc:Fallback>
      <p:transition spd="slow" advTm="53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74A9-30CA-AA0A-1B6D-CBD0B58F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44" y="3429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Check you meet the entry requirements.  Use your most recent school report to see your grades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66B8A-734C-B907-68B4-C3DAE3C6A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325" y="280542"/>
            <a:ext cx="8459381" cy="298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59E94-AA8D-CE75-6D03-79C05D39F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845" y="5024852"/>
            <a:ext cx="7401958" cy="1257475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C2695CE0-B025-DFBF-823E-F5F455303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2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80"/>
    </mc:Choice>
    <mc:Fallback>
      <p:transition spd="slow" advTm="29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D8D1-EBF5-DA9B-A567-7C6ABE3E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96"/>
            <a:ext cx="10515600" cy="1325563"/>
          </a:xfrm>
        </p:spPr>
        <p:txBody>
          <a:bodyPr/>
          <a:lstStyle/>
          <a:p>
            <a:r>
              <a:rPr lang="en-GB" dirty="0"/>
              <a:t>T Levels.  You only pick </a:t>
            </a:r>
            <a:r>
              <a:rPr lang="en-GB" b="1" u="sng" dirty="0"/>
              <a:t>ONE of these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9D956-2193-65C0-D6F3-9DB2CAAE4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18" y="1164727"/>
            <a:ext cx="10840963" cy="2648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DF1BE-5A7F-CD43-93EF-724C46C2D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877" y="3525268"/>
            <a:ext cx="5455747" cy="3332732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FA7E4FDD-FC5D-A16C-3C91-05A269B70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80"/>
    </mc:Choice>
    <mc:Fallback>
      <p:transition spd="slow" advTm="41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 Levels - the next level qualification">
            <a:hlinkClick r:id="" action="ppaction://media"/>
            <a:extLst>
              <a:ext uri="{FF2B5EF4-FFF2-40B4-BE49-F238E27FC236}">
                <a16:creationId xmlns:a16="http://schemas.microsoft.com/office/drawing/2014/main" id="{2E4A154B-B57B-77BB-000F-BE3D079740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6434" y="484632"/>
            <a:ext cx="10079131" cy="56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366</Words>
  <Application>Microsoft Macintosh PowerPoint</Application>
  <PresentationFormat>Widescreen</PresentationFormat>
  <Paragraphs>53</Paragraphs>
  <Slides>22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How to apply</vt:lpstr>
      <vt:lpstr>Link: Campuses &amp; Facilities </vt:lpstr>
      <vt:lpstr>Navigate to the website homepage Home - South and City College Birmingham</vt:lpstr>
      <vt:lpstr>Hover over courses.</vt:lpstr>
      <vt:lpstr>Either:</vt:lpstr>
      <vt:lpstr>A Levels.  Pick 3 or 4.  (most people pick 3)</vt:lpstr>
      <vt:lpstr>Check you meet the entry requirements.  Use your most recent school report to see your grades</vt:lpstr>
      <vt:lpstr>T Levels.  You only pick ONE of these.</vt:lpstr>
      <vt:lpstr>PowerPoint Presentation</vt:lpstr>
      <vt:lpstr>Vocational.   Courses | South and City College Birmingham There are a lot of courses available for adults.  Filter those out by selecting school leaver, from the learner menu on the left of the screen on the website.</vt:lpstr>
      <vt:lpstr>Vocational courses are more practical than A Levels.  For example:</vt:lpstr>
      <vt:lpstr>Ready to apply?</vt:lpstr>
      <vt:lpstr>PowerPoint Presentation</vt:lpstr>
      <vt:lpstr>Click                       in any course you are interested in and create an account.</vt:lpstr>
      <vt:lpstr>Fill in your details</vt:lpstr>
      <vt:lpstr>Add  in predicted grades – see next slide</vt:lpstr>
      <vt:lpstr>Step 1: Click the add button</vt:lpstr>
      <vt:lpstr>Health and Social Care is OCR National Certificate at Level 2</vt:lpstr>
      <vt:lpstr>Step 2</vt:lpstr>
      <vt:lpstr>PowerPoint Presentation</vt:lpstr>
      <vt:lpstr>Check your details on the next page</vt:lpstr>
      <vt:lpstr>Finally book your interview.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Keylock (NSG)</dc:creator>
  <cp:lastModifiedBy>P Keylock (NSG)</cp:lastModifiedBy>
  <cp:revision>3</cp:revision>
  <dcterms:created xsi:type="dcterms:W3CDTF">2026-06-19T12:09:06Z</dcterms:created>
  <dcterms:modified xsi:type="dcterms:W3CDTF">2026-06-25T14:05:46Z</dcterms:modified>
</cp:coreProperties>
</file>