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69" r:id="rId5"/>
    <p:sldId id="270" r:id="rId6"/>
    <p:sldId id="271" r:id="rId7"/>
    <p:sldId id="268" r:id="rId8"/>
    <p:sldId id="272" r:id="rId9"/>
    <p:sldId id="273" r:id="rId10"/>
    <p:sldId id="274" r:id="rId11"/>
    <p:sldId id="275" r:id="rId12"/>
    <p:sldId id="277" r:id="rId13"/>
    <p:sldId id="278" r:id="rId14"/>
    <p:sldId id="281" r:id="rId15"/>
    <p:sldId id="258" r:id="rId16"/>
    <p:sldId id="259" r:id="rId17"/>
    <p:sldId id="282" r:id="rId18"/>
    <p:sldId id="265" r:id="rId19"/>
    <p:sldId id="286" r:id="rId20"/>
    <p:sldId id="260" r:id="rId21"/>
    <p:sldId id="289" r:id="rId22"/>
    <p:sldId id="287" r:id="rId23"/>
    <p:sldId id="261" r:id="rId24"/>
    <p:sldId id="262" r:id="rId25"/>
    <p:sldId id="26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A40376-CCDE-310E-EB78-68C5A0DA5996}" v="51" dt="2026-06-24T13:03:03.900"/>
    <p1510:client id="{F0F61FFD-65CD-499E-87CA-AF6BAEBF5CAC}" v="22" dt="2026-06-24T10:20:58.6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58"/>
  </p:normalViewPr>
  <p:slideViewPr>
    <p:cSldViewPr snapToGrid="0">
      <p:cViewPr varScale="1">
        <p:scale>
          <a:sx n="120" d="100"/>
          <a:sy n="120" d="100"/>
        </p:scale>
        <p:origin x="8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 Keylock (NSG)" userId="07d3de89-6d9b-4067-8db2-8a738dd50c0b" providerId="ADAL" clId="{9C1BB081-D1BC-4F7B-A04E-CF93B58CBF4A}"/>
    <pc:docChg chg="undo custSel addSld delSld modSld sldOrd modMainMaster">
      <pc:chgData name="P Keylock (NSG)" userId="07d3de89-6d9b-4067-8db2-8a738dd50c0b" providerId="ADAL" clId="{9C1BB081-D1BC-4F7B-A04E-CF93B58CBF4A}" dt="2026-06-24T10:30:25.969" v="5533" actId="20577"/>
      <pc:docMkLst>
        <pc:docMk/>
      </pc:docMkLst>
      <pc:sldChg chg="setBg">
        <pc:chgData name="P Keylock (NSG)" userId="07d3de89-6d9b-4067-8db2-8a738dd50c0b" providerId="ADAL" clId="{9C1BB081-D1BC-4F7B-A04E-CF93B58CBF4A}" dt="2026-06-24T10:20:58.695" v="5273"/>
        <pc:sldMkLst>
          <pc:docMk/>
          <pc:sldMk cId="3395681500" sldId="256"/>
        </pc:sldMkLst>
      </pc:sldChg>
      <pc:sldChg chg="modSp mod">
        <pc:chgData name="P Keylock (NSG)" userId="07d3de89-6d9b-4067-8db2-8a738dd50c0b" providerId="ADAL" clId="{9C1BB081-D1BC-4F7B-A04E-CF93B58CBF4A}" dt="2026-06-23T14:05:58.418" v="1289" actId="20577"/>
        <pc:sldMkLst>
          <pc:docMk/>
          <pc:sldMk cId="4083154167" sldId="257"/>
        </pc:sldMkLst>
        <pc:spChg chg="mod">
          <ac:chgData name="P Keylock (NSG)" userId="07d3de89-6d9b-4067-8db2-8a738dd50c0b" providerId="ADAL" clId="{9C1BB081-D1BC-4F7B-A04E-CF93B58CBF4A}" dt="2026-06-23T14:05:58.418" v="1289" actId="20577"/>
          <ac:spMkLst>
            <pc:docMk/>
            <pc:sldMk cId="4083154167" sldId="257"/>
            <ac:spMk id="3" creationId="{1EA23AED-D415-3F3E-86EF-4294371BB505}"/>
          </ac:spMkLst>
        </pc:spChg>
      </pc:sldChg>
      <pc:sldChg chg="modSp mod">
        <pc:chgData name="P Keylock (NSG)" userId="07d3de89-6d9b-4067-8db2-8a738dd50c0b" providerId="ADAL" clId="{9C1BB081-D1BC-4F7B-A04E-CF93B58CBF4A}" dt="2026-06-24T10:30:25.969" v="5533" actId="20577"/>
        <pc:sldMkLst>
          <pc:docMk/>
          <pc:sldMk cId="263279745" sldId="258"/>
        </pc:sldMkLst>
        <pc:spChg chg="mod">
          <ac:chgData name="P Keylock (NSG)" userId="07d3de89-6d9b-4067-8db2-8a738dd50c0b" providerId="ADAL" clId="{9C1BB081-D1BC-4F7B-A04E-CF93B58CBF4A}" dt="2026-06-24T09:41:19.585" v="3603" actId="1076"/>
          <ac:spMkLst>
            <pc:docMk/>
            <pc:sldMk cId="263279745" sldId="258"/>
            <ac:spMk id="2" creationId="{E4A1E456-A3E6-93F2-EC5E-C638781FBC47}"/>
          </ac:spMkLst>
        </pc:spChg>
        <pc:spChg chg="mod">
          <ac:chgData name="P Keylock (NSG)" userId="07d3de89-6d9b-4067-8db2-8a738dd50c0b" providerId="ADAL" clId="{9C1BB081-D1BC-4F7B-A04E-CF93B58CBF4A}" dt="2026-06-24T10:30:25.969" v="5533" actId="20577"/>
          <ac:spMkLst>
            <pc:docMk/>
            <pc:sldMk cId="263279745" sldId="258"/>
            <ac:spMk id="3" creationId="{0154AF35-B676-41FF-F055-38729D45EBCE}"/>
          </ac:spMkLst>
        </pc:spChg>
      </pc:sldChg>
      <pc:sldChg chg="modSp mod">
        <pc:chgData name="P Keylock (NSG)" userId="07d3de89-6d9b-4067-8db2-8a738dd50c0b" providerId="ADAL" clId="{9C1BB081-D1BC-4F7B-A04E-CF93B58CBF4A}" dt="2026-06-23T14:04:38.400" v="1091" actId="27636"/>
        <pc:sldMkLst>
          <pc:docMk/>
          <pc:sldMk cId="581713670" sldId="259"/>
        </pc:sldMkLst>
        <pc:spChg chg="mod">
          <ac:chgData name="P Keylock (NSG)" userId="07d3de89-6d9b-4067-8db2-8a738dd50c0b" providerId="ADAL" clId="{9C1BB081-D1BC-4F7B-A04E-CF93B58CBF4A}" dt="2026-06-23T14:04:38.400" v="1091" actId="27636"/>
          <ac:spMkLst>
            <pc:docMk/>
            <pc:sldMk cId="581713670" sldId="259"/>
            <ac:spMk id="3" creationId="{E469C308-4B8D-63D0-FAB9-5402F950190F}"/>
          </ac:spMkLst>
        </pc:spChg>
      </pc:sldChg>
      <pc:sldChg chg="modSp mod">
        <pc:chgData name="P Keylock (NSG)" userId="07d3de89-6d9b-4067-8db2-8a738dd50c0b" providerId="ADAL" clId="{9C1BB081-D1BC-4F7B-A04E-CF93B58CBF4A}" dt="2026-06-24T10:01:39.367" v="4369" actId="20577"/>
        <pc:sldMkLst>
          <pc:docMk/>
          <pc:sldMk cId="1808077321" sldId="260"/>
        </pc:sldMkLst>
        <pc:spChg chg="mod">
          <ac:chgData name="P Keylock (NSG)" userId="07d3de89-6d9b-4067-8db2-8a738dd50c0b" providerId="ADAL" clId="{9C1BB081-D1BC-4F7B-A04E-CF93B58CBF4A}" dt="2026-06-24T09:57:48.941" v="4296" actId="255"/>
          <ac:spMkLst>
            <pc:docMk/>
            <pc:sldMk cId="1808077321" sldId="260"/>
            <ac:spMk id="2" creationId="{D78771D6-A7A2-A85E-9228-7A11AD45B9F2}"/>
          </ac:spMkLst>
        </pc:spChg>
        <pc:spChg chg="mod">
          <ac:chgData name="P Keylock (NSG)" userId="07d3de89-6d9b-4067-8db2-8a738dd50c0b" providerId="ADAL" clId="{9C1BB081-D1BC-4F7B-A04E-CF93B58CBF4A}" dt="2026-06-24T10:01:39.367" v="4369" actId="20577"/>
          <ac:spMkLst>
            <pc:docMk/>
            <pc:sldMk cId="1808077321" sldId="260"/>
            <ac:spMk id="3" creationId="{40C68481-F708-B7A9-39FB-A2F80B8107DE}"/>
          </ac:spMkLst>
        </pc:spChg>
      </pc:sldChg>
      <pc:sldChg chg="addSp modSp mod">
        <pc:chgData name="P Keylock (NSG)" userId="07d3de89-6d9b-4067-8db2-8a738dd50c0b" providerId="ADAL" clId="{9C1BB081-D1BC-4F7B-A04E-CF93B58CBF4A}" dt="2026-06-24T10:12:26.931" v="4822" actId="1076"/>
        <pc:sldMkLst>
          <pc:docMk/>
          <pc:sldMk cId="4164728038" sldId="261"/>
        </pc:sldMkLst>
        <pc:spChg chg="mod">
          <ac:chgData name="P Keylock (NSG)" userId="07d3de89-6d9b-4067-8db2-8a738dd50c0b" providerId="ADAL" clId="{9C1BB081-D1BC-4F7B-A04E-CF93B58CBF4A}" dt="2026-06-24T10:12:26.931" v="4822" actId="1076"/>
          <ac:spMkLst>
            <pc:docMk/>
            <pc:sldMk cId="4164728038" sldId="261"/>
            <ac:spMk id="3" creationId="{BA3BE0C9-7CB1-05B9-DDC4-DF05D6FA46F0}"/>
          </ac:spMkLst>
        </pc:spChg>
        <pc:picChg chg="add mod">
          <ac:chgData name="P Keylock (NSG)" userId="07d3de89-6d9b-4067-8db2-8a738dd50c0b" providerId="ADAL" clId="{9C1BB081-D1BC-4F7B-A04E-CF93B58CBF4A}" dt="2026-06-24T10:10:38.974" v="4668"/>
          <ac:picMkLst>
            <pc:docMk/>
            <pc:sldMk cId="4164728038" sldId="261"/>
            <ac:picMk id="5" creationId="{F0FBD1FB-EF83-D27C-BC23-396ADB29CF1C}"/>
          </ac:picMkLst>
        </pc:picChg>
      </pc:sldChg>
      <pc:sldChg chg="modSp mod">
        <pc:chgData name="P Keylock (NSG)" userId="07d3de89-6d9b-4067-8db2-8a738dd50c0b" providerId="ADAL" clId="{9C1BB081-D1BC-4F7B-A04E-CF93B58CBF4A}" dt="2026-06-24T10:20:37.424" v="5271" actId="20577"/>
        <pc:sldMkLst>
          <pc:docMk/>
          <pc:sldMk cId="3595733600" sldId="262"/>
        </pc:sldMkLst>
        <pc:spChg chg="mod">
          <ac:chgData name="P Keylock (NSG)" userId="07d3de89-6d9b-4067-8db2-8a738dd50c0b" providerId="ADAL" clId="{9C1BB081-D1BC-4F7B-A04E-CF93B58CBF4A}" dt="2026-06-24T10:20:37.424" v="5271" actId="20577"/>
          <ac:spMkLst>
            <pc:docMk/>
            <pc:sldMk cId="3595733600" sldId="262"/>
            <ac:spMk id="3" creationId="{C7B65F91-0720-0E35-959F-1A9B59036657}"/>
          </ac:spMkLst>
        </pc:spChg>
      </pc:sldChg>
      <pc:sldChg chg="del">
        <pc:chgData name="P Keylock (NSG)" userId="07d3de89-6d9b-4067-8db2-8a738dd50c0b" providerId="ADAL" clId="{9C1BB081-D1BC-4F7B-A04E-CF93B58CBF4A}" dt="2026-06-24T10:15:19.350" v="4823" actId="47"/>
        <pc:sldMkLst>
          <pc:docMk/>
          <pc:sldMk cId="3836496389" sldId="263"/>
        </pc:sldMkLst>
      </pc:sldChg>
      <pc:sldChg chg="modSp mod">
        <pc:chgData name="P Keylock (NSG)" userId="07d3de89-6d9b-4067-8db2-8a738dd50c0b" providerId="ADAL" clId="{9C1BB081-D1BC-4F7B-A04E-CF93B58CBF4A}" dt="2026-06-24T10:27:54.586" v="5515" actId="20577"/>
        <pc:sldMkLst>
          <pc:docMk/>
          <pc:sldMk cId="653842179" sldId="264"/>
        </pc:sldMkLst>
        <pc:spChg chg="mod">
          <ac:chgData name="P Keylock (NSG)" userId="07d3de89-6d9b-4067-8db2-8a738dd50c0b" providerId="ADAL" clId="{9C1BB081-D1BC-4F7B-A04E-CF93B58CBF4A}" dt="2026-06-24T10:27:54.586" v="5515" actId="20577"/>
          <ac:spMkLst>
            <pc:docMk/>
            <pc:sldMk cId="653842179" sldId="264"/>
            <ac:spMk id="3" creationId="{4EE875C2-4327-D449-1857-8420C5B8DED2}"/>
          </ac:spMkLst>
        </pc:spChg>
      </pc:sldChg>
      <pc:sldChg chg="addSp modSp new mod ord">
        <pc:chgData name="P Keylock (NSG)" userId="07d3de89-6d9b-4067-8db2-8a738dd50c0b" providerId="ADAL" clId="{9C1BB081-D1BC-4F7B-A04E-CF93B58CBF4A}" dt="2026-06-24T09:48:44.150" v="3970" actId="20577"/>
        <pc:sldMkLst>
          <pc:docMk/>
          <pc:sldMk cId="3797277117" sldId="265"/>
        </pc:sldMkLst>
        <pc:spChg chg="mod">
          <ac:chgData name="P Keylock (NSG)" userId="07d3de89-6d9b-4067-8db2-8a738dd50c0b" providerId="ADAL" clId="{9C1BB081-D1BC-4F7B-A04E-CF93B58CBF4A}" dt="2026-06-23T11:47:03.309" v="65" actId="20577"/>
          <ac:spMkLst>
            <pc:docMk/>
            <pc:sldMk cId="3797277117" sldId="265"/>
            <ac:spMk id="2" creationId="{CF1AD312-4B32-9E26-52DA-8995A8B05B47}"/>
          </ac:spMkLst>
        </pc:spChg>
        <pc:spChg chg="mod">
          <ac:chgData name="P Keylock (NSG)" userId="07d3de89-6d9b-4067-8db2-8a738dd50c0b" providerId="ADAL" clId="{9C1BB081-D1BC-4F7B-A04E-CF93B58CBF4A}" dt="2026-06-24T09:47:03.952" v="3801" actId="115"/>
          <ac:spMkLst>
            <pc:docMk/>
            <pc:sldMk cId="3797277117" sldId="265"/>
            <ac:spMk id="3" creationId="{BF9B94C6-A38A-F580-3E86-6A4EFD791673}"/>
          </ac:spMkLst>
        </pc:spChg>
        <pc:spChg chg="add mod">
          <ac:chgData name="P Keylock (NSG)" userId="07d3de89-6d9b-4067-8db2-8a738dd50c0b" providerId="ADAL" clId="{9C1BB081-D1BC-4F7B-A04E-CF93B58CBF4A}" dt="2026-06-24T09:48:44.150" v="3970" actId="20577"/>
          <ac:spMkLst>
            <pc:docMk/>
            <pc:sldMk cId="3797277117" sldId="265"/>
            <ac:spMk id="4" creationId="{320E7B55-3EEA-2D29-68A9-394672F75A54}"/>
          </ac:spMkLst>
        </pc:spChg>
      </pc:sldChg>
      <pc:sldChg chg="modSp new del mod">
        <pc:chgData name="P Keylock (NSG)" userId="07d3de89-6d9b-4067-8db2-8a738dd50c0b" providerId="ADAL" clId="{9C1BB081-D1BC-4F7B-A04E-CF93B58CBF4A}" dt="2026-06-24T09:43:12.371" v="3609" actId="47"/>
        <pc:sldMkLst>
          <pc:docMk/>
          <pc:sldMk cId="1731209950" sldId="266"/>
        </pc:sldMkLst>
        <pc:spChg chg="mod">
          <ac:chgData name="P Keylock (NSG)" userId="07d3de89-6d9b-4067-8db2-8a738dd50c0b" providerId="ADAL" clId="{9C1BB081-D1BC-4F7B-A04E-CF93B58CBF4A}" dt="2026-06-23T11:47:18.366" v="94" actId="20577"/>
          <ac:spMkLst>
            <pc:docMk/>
            <pc:sldMk cId="1731209950" sldId="266"/>
            <ac:spMk id="2" creationId="{572A26DE-92CF-CBDD-3FD3-B0B00C370558}"/>
          </ac:spMkLst>
        </pc:spChg>
      </pc:sldChg>
      <pc:sldChg chg="modSp new mod">
        <pc:chgData name="P Keylock (NSG)" userId="07d3de89-6d9b-4067-8db2-8a738dd50c0b" providerId="ADAL" clId="{9C1BB081-D1BC-4F7B-A04E-CF93B58CBF4A}" dt="2026-06-23T14:04:49.630" v="1092" actId="20577"/>
        <pc:sldMkLst>
          <pc:docMk/>
          <pc:sldMk cId="3694894412" sldId="267"/>
        </pc:sldMkLst>
        <pc:spChg chg="mod">
          <ac:chgData name="P Keylock (NSG)" userId="07d3de89-6d9b-4067-8db2-8a738dd50c0b" providerId="ADAL" clId="{9C1BB081-D1BC-4F7B-A04E-CF93B58CBF4A}" dt="2026-06-23T13:53:27.735" v="180" actId="20577"/>
          <ac:spMkLst>
            <pc:docMk/>
            <pc:sldMk cId="3694894412" sldId="267"/>
            <ac:spMk id="2" creationId="{459AB200-3165-FFAA-D6E6-8BBF38F34893}"/>
          </ac:spMkLst>
        </pc:spChg>
        <pc:spChg chg="mod">
          <ac:chgData name="P Keylock (NSG)" userId="07d3de89-6d9b-4067-8db2-8a738dd50c0b" providerId="ADAL" clId="{9C1BB081-D1BC-4F7B-A04E-CF93B58CBF4A}" dt="2026-06-23T14:04:49.630" v="1092" actId="20577"/>
          <ac:spMkLst>
            <pc:docMk/>
            <pc:sldMk cId="3694894412" sldId="267"/>
            <ac:spMk id="3" creationId="{CDAA042A-4E58-52A2-AB91-3926DECDFC52}"/>
          </ac:spMkLst>
        </pc:spChg>
      </pc:sldChg>
      <pc:sldChg chg="modSp new mod">
        <pc:chgData name="P Keylock (NSG)" userId="07d3de89-6d9b-4067-8db2-8a738dd50c0b" providerId="ADAL" clId="{9C1BB081-D1BC-4F7B-A04E-CF93B58CBF4A}" dt="2026-06-24T07:27:37.037" v="1786" actId="20577"/>
        <pc:sldMkLst>
          <pc:docMk/>
          <pc:sldMk cId="1279320455" sldId="268"/>
        </pc:sldMkLst>
        <pc:spChg chg="mod">
          <ac:chgData name="P Keylock (NSG)" userId="07d3de89-6d9b-4067-8db2-8a738dd50c0b" providerId="ADAL" clId="{9C1BB081-D1BC-4F7B-A04E-CF93B58CBF4A}" dt="2026-06-24T07:25:21.044" v="1310" actId="20577"/>
          <ac:spMkLst>
            <pc:docMk/>
            <pc:sldMk cId="1279320455" sldId="268"/>
            <ac:spMk id="2" creationId="{4D86024F-D2CD-50BD-8AAA-25B418DA428E}"/>
          </ac:spMkLst>
        </pc:spChg>
        <pc:spChg chg="mod">
          <ac:chgData name="P Keylock (NSG)" userId="07d3de89-6d9b-4067-8db2-8a738dd50c0b" providerId="ADAL" clId="{9C1BB081-D1BC-4F7B-A04E-CF93B58CBF4A}" dt="2026-06-24T07:27:37.037" v="1786" actId="20577"/>
          <ac:spMkLst>
            <pc:docMk/>
            <pc:sldMk cId="1279320455" sldId="268"/>
            <ac:spMk id="3" creationId="{13251FDD-C90A-9F50-8860-E01A05D3B187}"/>
          </ac:spMkLst>
        </pc:spChg>
      </pc:sldChg>
      <pc:sldChg chg="add">
        <pc:chgData name="P Keylock (NSG)" userId="07d3de89-6d9b-4067-8db2-8a738dd50c0b" providerId="ADAL" clId="{9C1BB081-D1BC-4F7B-A04E-CF93B58CBF4A}" dt="2026-06-23T14:06:43.899" v="1290"/>
        <pc:sldMkLst>
          <pc:docMk/>
          <pc:sldMk cId="3108850615" sldId="269"/>
        </pc:sldMkLst>
      </pc:sldChg>
      <pc:sldChg chg="add">
        <pc:chgData name="P Keylock (NSG)" userId="07d3de89-6d9b-4067-8db2-8a738dd50c0b" providerId="ADAL" clId="{9C1BB081-D1BC-4F7B-A04E-CF93B58CBF4A}" dt="2026-06-23T14:06:43.899" v="1290"/>
        <pc:sldMkLst>
          <pc:docMk/>
          <pc:sldMk cId="1618337092" sldId="270"/>
        </pc:sldMkLst>
      </pc:sldChg>
      <pc:sldChg chg="add">
        <pc:chgData name="P Keylock (NSG)" userId="07d3de89-6d9b-4067-8db2-8a738dd50c0b" providerId="ADAL" clId="{9C1BB081-D1BC-4F7B-A04E-CF93B58CBF4A}" dt="2026-06-23T14:06:43.899" v="1290"/>
        <pc:sldMkLst>
          <pc:docMk/>
          <pc:sldMk cId="2158127516" sldId="271"/>
        </pc:sldMkLst>
      </pc:sldChg>
      <pc:sldChg chg="add">
        <pc:chgData name="P Keylock (NSG)" userId="07d3de89-6d9b-4067-8db2-8a738dd50c0b" providerId="ADAL" clId="{9C1BB081-D1BC-4F7B-A04E-CF93B58CBF4A}" dt="2026-06-23T14:06:43.899" v="1290"/>
        <pc:sldMkLst>
          <pc:docMk/>
          <pc:sldMk cId="516661185" sldId="272"/>
        </pc:sldMkLst>
      </pc:sldChg>
      <pc:sldChg chg="add">
        <pc:chgData name="P Keylock (NSG)" userId="07d3de89-6d9b-4067-8db2-8a738dd50c0b" providerId="ADAL" clId="{9C1BB081-D1BC-4F7B-A04E-CF93B58CBF4A}" dt="2026-06-23T14:06:43.899" v="1290"/>
        <pc:sldMkLst>
          <pc:docMk/>
          <pc:sldMk cId="1347853417" sldId="273"/>
        </pc:sldMkLst>
      </pc:sldChg>
      <pc:sldChg chg="add">
        <pc:chgData name="P Keylock (NSG)" userId="07d3de89-6d9b-4067-8db2-8a738dd50c0b" providerId="ADAL" clId="{9C1BB081-D1BC-4F7B-A04E-CF93B58CBF4A}" dt="2026-06-23T14:06:43.899" v="1290"/>
        <pc:sldMkLst>
          <pc:docMk/>
          <pc:sldMk cId="381404845" sldId="274"/>
        </pc:sldMkLst>
      </pc:sldChg>
      <pc:sldChg chg="add">
        <pc:chgData name="P Keylock (NSG)" userId="07d3de89-6d9b-4067-8db2-8a738dd50c0b" providerId="ADAL" clId="{9C1BB081-D1BC-4F7B-A04E-CF93B58CBF4A}" dt="2026-06-23T14:06:43.899" v="1290"/>
        <pc:sldMkLst>
          <pc:docMk/>
          <pc:sldMk cId="3774015408" sldId="275"/>
        </pc:sldMkLst>
      </pc:sldChg>
      <pc:sldChg chg="addSp new del mod">
        <pc:chgData name="P Keylock (NSG)" userId="07d3de89-6d9b-4067-8db2-8a738dd50c0b" providerId="ADAL" clId="{9C1BB081-D1BC-4F7B-A04E-CF93B58CBF4A}" dt="2026-06-24T07:27:42.455" v="1787" actId="47"/>
        <pc:sldMkLst>
          <pc:docMk/>
          <pc:sldMk cId="615870007" sldId="276"/>
        </pc:sldMkLst>
        <pc:picChg chg="add">
          <ac:chgData name="P Keylock (NSG)" userId="07d3de89-6d9b-4067-8db2-8a738dd50c0b" providerId="ADAL" clId="{9C1BB081-D1BC-4F7B-A04E-CF93B58CBF4A}" dt="2026-06-24T07:24:02.681" v="1294" actId="22"/>
          <ac:picMkLst>
            <pc:docMk/>
            <pc:sldMk cId="615870007" sldId="276"/>
            <ac:picMk id="5" creationId="{A0562E66-FDBD-9C17-4D9A-BF5D73ED88C4}"/>
          </ac:picMkLst>
        </pc:picChg>
      </pc:sldChg>
      <pc:sldChg chg="addSp delSp modSp new mod">
        <pc:chgData name="P Keylock (NSG)" userId="07d3de89-6d9b-4067-8db2-8a738dd50c0b" providerId="ADAL" clId="{9C1BB081-D1BC-4F7B-A04E-CF93B58CBF4A}" dt="2026-06-24T07:29:20.377" v="1880" actId="122"/>
        <pc:sldMkLst>
          <pc:docMk/>
          <pc:sldMk cId="3584784189" sldId="277"/>
        </pc:sldMkLst>
        <pc:spChg chg="mod">
          <ac:chgData name="P Keylock (NSG)" userId="07d3de89-6d9b-4067-8db2-8a738dd50c0b" providerId="ADAL" clId="{9C1BB081-D1BC-4F7B-A04E-CF93B58CBF4A}" dt="2026-06-24T07:29:20.377" v="1880" actId="122"/>
          <ac:spMkLst>
            <pc:docMk/>
            <pc:sldMk cId="3584784189" sldId="277"/>
            <ac:spMk id="2" creationId="{02F17748-788B-5A6C-6FE7-35A53CA6B0DF}"/>
          </ac:spMkLst>
        </pc:spChg>
        <pc:spChg chg="del">
          <ac:chgData name="P Keylock (NSG)" userId="07d3de89-6d9b-4067-8db2-8a738dd50c0b" providerId="ADAL" clId="{9C1BB081-D1BC-4F7B-A04E-CF93B58CBF4A}" dt="2026-06-24T07:28:06.500" v="1790" actId="478"/>
          <ac:spMkLst>
            <pc:docMk/>
            <pc:sldMk cId="3584784189" sldId="277"/>
            <ac:spMk id="3" creationId="{67F2E5D9-E788-B2F8-E122-4E5EF3F0A530}"/>
          </ac:spMkLst>
        </pc:spChg>
        <pc:picChg chg="add mod">
          <ac:chgData name="P Keylock (NSG)" userId="07d3de89-6d9b-4067-8db2-8a738dd50c0b" providerId="ADAL" clId="{9C1BB081-D1BC-4F7B-A04E-CF93B58CBF4A}" dt="2026-06-24T07:28:16.913" v="1794" actId="1076"/>
          <ac:picMkLst>
            <pc:docMk/>
            <pc:sldMk cId="3584784189" sldId="277"/>
            <ac:picMk id="5" creationId="{7ABE08D4-9F1D-630B-8E74-9F4D69E48A31}"/>
          </ac:picMkLst>
        </pc:picChg>
      </pc:sldChg>
      <pc:sldChg chg="addSp new mod">
        <pc:chgData name="P Keylock (NSG)" userId="07d3de89-6d9b-4067-8db2-8a738dd50c0b" providerId="ADAL" clId="{9C1BB081-D1BC-4F7B-A04E-CF93B58CBF4A}" dt="2026-06-24T07:24:34.707" v="1296" actId="22"/>
        <pc:sldMkLst>
          <pc:docMk/>
          <pc:sldMk cId="1471606479" sldId="278"/>
        </pc:sldMkLst>
        <pc:picChg chg="add">
          <ac:chgData name="P Keylock (NSG)" userId="07d3de89-6d9b-4067-8db2-8a738dd50c0b" providerId="ADAL" clId="{9C1BB081-D1BC-4F7B-A04E-CF93B58CBF4A}" dt="2026-06-24T07:24:34.707" v="1296" actId="22"/>
          <ac:picMkLst>
            <pc:docMk/>
            <pc:sldMk cId="1471606479" sldId="278"/>
            <ac:picMk id="5" creationId="{34AEBEDC-D86A-91AA-1C77-780C563A03BC}"/>
          </ac:picMkLst>
        </pc:picChg>
      </pc:sldChg>
      <pc:sldChg chg="new del">
        <pc:chgData name="P Keylock (NSG)" userId="07d3de89-6d9b-4067-8db2-8a738dd50c0b" providerId="ADAL" clId="{9C1BB081-D1BC-4F7B-A04E-CF93B58CBF4A}" dt="2026-06-24T07:29:40.074" v="1881" actId="47"/>
        <pc:sldMkLst>
          <pc:docMk/>
          <pc:sldMk cId="3906476164" sldId="279"/>
        </pc:sldMkLst>
      </pc:sldChg>
      <pc:sldChg chg="new del">
        <pc:chgData name="P Keylock (NSG)" userId="07d3de89-6d9b-4067-8db2-8a738dd50c0b" providerId="ADAL" clId="{9C1BB081-D1BC-4F7B-A04E-CF93B58CBF4A}" dt="2026-06-24T07:29:40.433" v="1882" actId="47"/>
        <pc:sldMkLst>
          <pc:docMk/>
          <pc:sldMk cId="2908420176" sldId="280"/>
        </pc:sldMkLst>
      </pc:sldChg>
      <pc:sldChg chg="addSp new mod ord">
        <pc:chgData name="P Keylock (NSG)" userId="07d3de89-6d9b-4067-8db2-8a738dd50c0b" providerId="ADAL" clId="{9C1BB081-D1BC-4F7B-A04E-CF93B58CBF4A}" dt="2026-06-24T07:25:07.326" v="1302"/>
        <pc:sldMkLst>
          <pc:docMk/>
          <pc:sldMk cId="398074967" sldId="281"/>
        </pc:sldMkLst>
        <pc:picChg chg="add">
          <ac:chgData name="P Keylock (NSG)" userId="07d3de89-6d9b-4067-8db2-8a738dd50c0b" providerId="ADAL" clId="{9C1BB081-D1BC-4F7B-A04E-CF93B58CBF4A}" dt="2026-06-24T07:25:04.529" v="1300" actId="22"/>
          <ac:picMkLst>
            <pc:docMk/>
            <pc:sldMk cId="398074967" sldId="281"/>
            <ac:picMk id="5" creationId="{2D043DA9-A5B5-958E-62D5-B3ADA3C68F33}"/>
          </ac:picMkLst>
        </pc:picChg>
      </pc:sldChg>
      <pc:sldChg chg="delSp modSp add setBg delDesignElem">
        <pc:chgData name="P Keylock (NSG)" userId="07d3de89-6d9b-4067-8db2-8a738dd50c0b" providerId="ADAL" clId="{9C1BB081-D1BC-4F7B-A04E-CF93B58CBF4A}" dt="2026-06-24T09:43:09.050" v="3608"/>
        <pc:sldMkLst>
          <pc:docMk/>
          <pc:sldMk cId="930857868" sldId="282"/>
        </pc:sldMkLst>
        <pc:spChg chg="mod">
          <ac:chgData name="P Keylock (NSG)" userId="07d3de89-6d9b-4067-8db2-8a738dd50c0b" providerId="ADAL" clId="{9C1BB081-D1BC-4F7B-A04E-CF93B58CBF4A}" dt="2026-06-24T09:43:09.050" v="3608"/>
          <ac:spMkLst>
            <pc:docMk/>
            <pc:sldMk cId="930857868" sldId="282"/>
            <ac:spMk id="2" creationId="{4389D5EB-2592-3402-142C-EE952980AB73}"/>
          </ac:spMkLst>
        </pc:spChg>
        <pc:spChg chg="del">
          <ac:chgData name="P Keylock (NSG)" userId="07d3de89-6d9b-4067-8db2-8a738dd50c0b" providerId="ADAL" clId="{9C1BB081-D1BC-4F7B-A04E-CF93B58CBF4A}" dt="2026-06-24T09:42:48.629" v="3607"/>
          <ac:spMkLst>
            <pc:docMk/>
            <pc:sldMk cId="930857868" sldId="282"/>
            <ac:spMk id="9" creationId="{5C8908E2-EE49-44D2-9428-A28D2312A8D5}"/>
          </ac:spMkLst>
        </pc:spChg>
        <pc:spChg chg="del">
          <ac:chgData name="P Keylock (NSG)" userId="07d3de89-6d9b-4067-8db2-8a738dd50c0b" providerId="ADAL" clId="{9C1BB081-D1BC-4F7B-A04E-CF93B58CBF4A}" dt="2026-06-24T09:42:48.629" v="3607"/>
          <ac:spMkLst>
            <pc:docMk/>
            <pc:sldMk cId="930857868" sldId="282"/>
            <ac:spMk id="15" creationId="{7449A6C7-D15F-4AA5-BFA5-71A404B47016}"/>
          </ac:spMkLst>
        </pc:spChg>
        <pc:spChg chg="del">
          <ac:chgData name="P Keylock (NSG)" userId="07d3de89-6d9b-4067-8db2-8a738dd50c0b" providerId="ADAL" clId="{9C1BB081-D1BC-4F7B-A04E-CF93B58CBF4A}" dt="2026-06-24T09:42:48.629" v="3607"/>
          <ac:spMkLst>
            <pc:docMk/>
            <pc:sldMk cId="930857868" sldId="282"/>
            <ac:spMk id="17" creationId="{ED888B23-07FA-482A-96DF-47E31AF1A603}"/>
          </ac:spMkLst>
        </pc:spChg>
        <pc:grpChg chg="del">
          <ac:chgData name="P Keylock (NSG)" userId="07d3de89-6d9b-4067-8db2-8a738dd50c0b" providerId="ADAL" clId="{9C1BB081-D1BC-4F7B-A04E-CF93B58CBF4A}" dt="2026-06-24T09:42:48.629" v="3607"/>
          <ac:grpSpMkLst>
            <pc:docMk/>
            <pc:sldMk cId="930857868" sldId="282"/>
            <ac:grpSpMk id="11" creationId="{05314994-6337-4875-8CF5-652CAFE8342C}"/>
          </ac:grpSpMkLst>
        </pc:grpChg>
      </pc:sldChg>
      <pc:sldChg chg="addSp modSp add mod ord">
        <pc:chgData name="P Keylock (NSG)" userId="07d3de89-6d9b-4067-8db2-8a738dd50c0b" providerId="ADAL" clId="{9C1BB081-D1BC-4F7B-A04E-CF93B58CBF4A}" dt="2026-06-24T09:45:05.449" v="3675" actId="1076"/>
        <pc:sldMkLst>
          <pc:docMk/>
          <pc:sldMk cId="3552797228" sldId="286"/>
        </pc:sldMkLst>
        <pc:spChg chg="add mod">
          <ac:chgData name="P Keylock (NSG)" userId="07d3de89-6d9b-4067-8db2-8a738dd50c0b" providerId="ADAL" clId="{9C1BB081-D1BC-4F7B-A04E-CF93B58CBF4A}" dt="2026-06-24T09:45:05.449" v="3675" actId="1076"/>
          <ac:spMkLst>
            <pc:docMk/>
            <pc:sldMk cId="3552797228" sldId="286"/>
            <ac:spMk id="2" creationId="{27FAB78F-66D4-1BB2-63B1-59962806A51C}"/>
          </ac:spMkLst>
        </pc:spChg>
        <pc:picChg chg="mod">
          <ac:chgData name="P Keylock (NSG)" userId="07d3de89-6d9b-4067-8db2-8a738dd50c0b" providerId="ADAL" clId="{9C1BB081-D1BC-4F7B-A04E-CF93B58CBF4A}" dt="2026-06-24T09:44:32.443" v="3653" actId="1076"/>
          <ac:picMkLst>
            <pc:docMk/>
            <pc:sldMk cId="3552797228" sldId="286"/>
            <ac:picMk id="4" creationId="{53E6FEE9-783C-0478-8DFD-1833231F27E4}"/>
          </ac:picMkLst>
        </pc:picChg>
      </pc:sldChg>
      <pc:sldChg chg="modSp new mod">
        <pc:chgData name="P Keylock (NSG)" userId="07d3de89-6d9b-4067-8db2-8a738dd50c0b" providerId="ADAL" clId="{9C1BB081-D1BC-4F7B-A04E-CF93B58CBF4A}" dt="2026-06-24T09:58:52.514" v="4353" actId="20577"/>
        <pc:sldMkLst>
          <pc:docMk/>
          <pc:sldMk cId="2782305803" sldId="287"/>
        </pc:sldMkLst>
        <pc:spChg chg="mod">
          <ac:chgData name="P Keylock (NSG)" userId="07d3de89-6d9b-4067-8db2-8a738dd50c0b" providerId="ADAL" clId="{9C1BB081-D1BC-4F7B-A04E-CF93B58CBF4A}" dt="2026-06-24T09:58:32.597" v="4335" actId="20577"/>
          <ac:spMkLst>
            <pc:docMk/>
            <pc:sldMk cId="2782305803" sldId="287"/>
            <ac:spMk id="2" creationId="{9018DFF8-50DD-D694-33B6-5DB38C440ABE}"/>
          </ac:spMkLst>
        </pc:spChg>
        <pc:spChg chg="mod">
          <ac:chgData name="P Keylock (NSG)" userId="07d3de89-6d9b-4067-8db2-8a738dd50c0b" providerId="ADAL" clId="{9C1BB081-D1BC-4F7B-A04E-CF93B58CBF4A}" dt="2026-06-24T09:58:52.514" v="4353" actId="20577"/>
          <ac:spMkLst>
            <pc:docMk/>
            <pc:sldMk cId="2782305803" sldId="287"/>
            <ac:spMk id="3" creationId="{05A97D85-7EE7-72E3-207E-64028C834E63}"/>
          </ac:spMkLst>
        </pc:spChg>
      </pc:sldChg>
      <pc:sldChg chg="addSp new mod">
        <pc:chgData name="P Keylock (NSG)" userId="07d3de89-6d9b-4067-8db2-8a738dd50c0b" providerId="ADAL" clId="{9C1BB081-D1BC-4F7B-A04E-CF93B58CBF4A}" dt="2026-06-24T10:01:43.869" v="4371" actId="22"/>
        <pc:sldMkLst>
          <pc:docMk/>
          <pc:sldMk cId="2816217821" sldId="288"/>
        </pc:sldMkLst>
        <pc:picChg chg="add">
          <ac:chgData name="P Keylock (NSG)" userId="07d3de89-6d9b-4067-8db2-8a738dd50c0b" providerId="ADAL" clId="{9C1BB081-D1BC-4F7B-A04E-CF93B58CBF4A}" dt="2026-06-24T10:01:43.869" v="4371" actId="22"/>
          <ac:picMkLst>
            <pc:docMk/>
            <pc:sldMk cId="2816217821" sldId="288"/>
            <ac:picMk id="5" creationId="{0335EB0D-8231-BD7B-32D8-C72435C489B6}"/>
          </ac:picMkLst>
        </pc:picChg>
      </pc:sldChg>
      <pc:sldChg chg="addSp delSp modSp new mod setBg">
        <pc:chgData name="P Keylock (NSG)" userId="07d3de89-6d9b-4067-8db2-8a738dd50c0b" providerId="ADAL" clId="{9C1BB081-D1BC-4F7B-A04E-CF93B58CBF4A}" dt="2026-06-24T10:20:58.695" v="5273"/>
        <pc:sldMkLst>
          <pc:docMk/>
          <pc:sldMk cId="1682384276" sldId="289"/>
        </pc:sldMkLst>
        <pc:spChg chg="del">
          <ac:chgData name="P Keylock (NSG)" userId="07d3de89-6d9b-4067-8db2-8a738dd50c0b" providerId="ADAL" clId="{9C1BB081-D1BC-4F7B-A04E-CF93B58CBF4A}" dt="2026-06-24T10:02:13.379" v="4374" actId="26606"/>
          <ac:spMkLst>
            <pc:docMk/>
            <pc:sldMk cId="1682384276" sldId="289"/>
            <ac:spMk id="2" creationId="{C06AA55C-032A-6BEF-5AA9-BBB9897BA663}"/>
          </ac:spMkLst>
        </pc:spChg>
        <pc:spChg chg="del">
          <ac:chgData name="P Keylock (NSG)" userId="07d3de89-6d9b-4067-8db2-8a738dd50c0b" providerId="ADAL" clId="{9C1BB081-D1BC-4F7B-A04E-CF93B58CBF4A}" dt="2026-06-24T10:02:13.379" v="4374" actId="26606"/>
          <ac:spMkLst>
            <pc:docMk/>
            <pc:sldMk cId="1682384276" sldId="289"/>
            <ac:spMk id="3" creationId="{12B57EBB-C335-736F-9D54-9A0CCCB6ADE9}"/>
          </ac:spMkLst>
        </pc:spChg>
        <pc:spChg chg="add mod">
          <ac:chgData name="P Keylock (NSG)" userId="07d3de89-6d9b-4067-8db2-8a738dd50c0b" providerId="ADAL" clId="{9C1BB081-D1BC-4F7B-A04E-CF93B58CBF4A}" dt="2026-06-24T10:02:46.870" v="4419" actId="26606"/>
          <ac:spMkLst>
            <pc:docMk/>
            <pc:sldMk cId="1682384276" sldId="289"/>
            <ac:spMk id="6" creationId="{B8069842-4717-2199-EC46-41891FE45FFC}"/>
          </ac:spMkLst>
        </pc:spChg>
        <pc:spChg chg="add del">
          <ac:chgData name="P Keylock (NSG)" userId="07d3de89-6d9b-4067-8db2-8a738dd50c0b" providerId="ADAL" clId="{9C1BB081-D1BC-4F7B-A04E-CF93B58CBF4A}" dt="2026-06-24T10:02:46.829" v="4418" actId="26606"/>
          <ac:spMkLst>
            <pc:docMk/>
            <pc:sldMk cId="1682384276" sldId="289"/>
            <ac:spMk id="11" creationId="{A8384FB5-9ADC-4DDC-881B-597D56F5B15D}"/>
          </ac:spMkLst>
        </pc:spChg>
        <pc:spChg chg="add del">
          <ac:chgData name="P Keylock (NSG)" userId="07d3de89-6d9b-4067-8db2-8a738dd50c0b" providerId="ADAL" clId="{9C1BB081-D1BC-4F7B-A04E-CF93B58CBF4A}" dt="2026-06-24T10:02:46.829" v="4418" actId="26606"/>
          <ac:spMkLst>
            <pc:docMk/>
            <pc:sldMk cId="1682384276" sldId="289"/>
            <ac:spMk id="13" creationId="{1199E1B1-A8C0-4FE8-A5A8-1CB41D69F857}"/>
          </ac:spMkLst>
        </pc:spChg>
        <pc:spChg chg="add del">
          <ac:chgData name="P Keylock (NSG)" userId="07d3de89-6d9b-4067-8db2-8a738dd50c0b" providerId="ADAL" clId="{9C1BB081-D1BC-4F7B-A04E-CF93B58CBF4A}" dt="2026-06-24T10:02:46.829" v="4418" actId="26606"/>
          <ac:spMkLst>
            <pc:docMk/>
            <pc:sldMk cId="1682384276" sldId="289"/>
            <ac:spMk id="15" creationId="{84A8DE83-DE75-4B41-9DB4-A7EC0B0DEC0B}"/>
          </ac:spMkLst>
        </pc:spChg>
        <pc:spChg chg="add del">
          <ac:chgData name="P Keylock (NSG)" userId="07d3de89-6d9b-4067-8db2-8a738dd50c0b" providerId="ADAL" clId="{9C1BB081-D1BC-4F7B-A04E-CF93B58CBF4A}" dt="2026-06-24T10:02:46.829" v="4418" actId="26606"/>
          <ac:spMkLst>
            <pc:docMk/>
            <pc:sldMk cId="1682384276" sldId="289"/>
            <ac:spMk id="17" creationId="{A7009A0A-BEF5-4EAC-AF15-E4F9F002E239}"/>
          </ac:spMkLst>
        </pc:spChg>
        <pc:spChg chg="add">
          <ac:chgData name="P Keylock (NSG)" userId="07d3de89-6d9b-4067-8db2-8a738dd50c0b" providerId="ADAL" clId="{9C1BB081-D1BC-4F7B-A04E-CF93B58CBF4A}" dt="2026-06-24T10:02:46.870" v="4419" actId="26606"/>
          <ac:spMkLst>
            <pc:docMk/>
            <pc:sldMk cId="1682384276" sldId="289"/>
            <ac:spMk id="19" creationId="{E914257E-1E2A-4AC7-89EC-1FB65C9C0A0D}"/>
          </ac:spMkLst>
        </pc:spChg>
        <pc:spChg chg="add">
          <ac:chgData name="P Keylock (NSG)" userId="07d3de89-6d9b-4067-8db2-8a738dd50c0b" providerId="ADAL" clId="{9C1BB081-D1BC-4F7B-A04E-CF93B58CBF4A}" dt="2026-06-24T10:02:46.870" v="4419" actId="26606"/>
          <ac:spMkLst>
            <pc:docMk/>
            <pc:sldMk cId="1682384276" sldId="289"/>
            <ac:spMk id="20" creationId="{03E1C8F1-97F5-489C-8308-958F09657254}"/>
          </ac:spMkLst>
        </pc:spChg>
        <pc:spChg chg="add">
          <ac:chgData name="P Keylock (NSG)" userId="07d3de89-6d9b-4067-8db2-8a738dd50c0b" providerId="ADAL" clId="{9C1BB081-D1BC-4F7B-A04E-CF93B58CBF4A}" dt="2026-06-24T10:02:46.870" v="4419" actId="26606"/>
          <ac:spMkLst>
            <pc:docMk/>
            <pc:sldMk cId="1682384276" sldId="289"/>
            <ac:spMk id="21" creationId="{DEB62645-D4DA-4E99-8344-B1536F63D108}"/>
          </ac:spMkLst>
        </pc:spChg>
        <pc:picChg chg="add mod ord">
          <ac:chgData name="P Keylock (NSG)" userId="07d3de89-6d9b-4067-8db2-8a738dd50c0b" providerId="ADAL" clId="{9C1BB081-D1BC-4F7B-A04E-CF93B58CBF4A}" dt="2026-06-24T10:02:46.870" v="4419" actId="26606"/>
          <ac:picMkLst>
            <pc:docMk/>
            <pc:sldMk cId="1682384276" sldId="289"/>
            <ac:picMk id="5" creationId="{F368D4A3-3709-CD0E-F2BD-9B0FF0DE3B0F}"/>
          </ac:picMkLst>
        </pc:picChg>
      </pc:sldChg>
      <pc:sldMasterChg chg="setBg modSldLayout">
        <pc:chgData name="P Keylock (NSG)" userId="07d3de89-6d9b-4067-8db2-8a738dd50c0b" providerId="ADAL" clId="{9C1BB081-D1BC-4F7B-A04E-CF93B58CBF4A}" dt="2026-06-24T10:20:58.695" v="5273"/>
        <pc:sldMasterMkLst>
          <pc:docMk/>
          <pc:sldMasterMk cId="3058246386" sldId="2147483648"/>
        </pc:sldMasterMkLst>
        <pc:sldLayoutChg chg="setBg">
          <pc:chgData name="P Keylock (NSG)" userId="07d3de89-6d9b-4067-8db2-8a738dd50c0b" providerId="ADAL" clId="{9C1BB081-D1BC-4F7B-A04E-CF93B58CBF4A}" dt="2026-06-24T10:20:58.695" v="5273"/>
          <pc:sldLayoutMkLst>
            <pc:docMk/>
            <pc:sldMasterMk cId="3058246386" sldId="2147483648"/>
            <pc:sldLayoutMk cId="2031459037" sldId="2147483649"/>
          </pc:sldLayoutMkLst>
        </pc:sldLayoutChg>
        <pc:sldLayoutChg chg="setBg">
          <pc:chgData name="P Keylock (NSG)" userId="07d3de89-6d9b-4067-8db2-8a738dd50c0b" providerId="ADAL" clId="{9C1BB081-D1BC-4F7B-A04E-CF93B58CBF4A}" dt="2026-06-24T10:20:58.695" v="5273"/>
          <pc:sldLayoutMkLst>
            <pc:docMk/>
            <pc:sldMasterMk cId="3058246386" sldId="2147483648"/>
            <pc:sldLayoutMk cId="3456556796" sldId="2147483650"/>
          </pc:sldLayoutMkLst>
        </pc:sldLayoutChg>
        <pc:sldLayoutChg chg="setBg">
          <pc:chgData name="P Keylock (NSG)" userId="07d3de89-6d9b-4067-8db2-8a738dd50c0b" providerId="ADAL" clId="{9C1BB081-D1BC-4F7B-A04E-CF93B58CBF4A}" dt="2026-06-24T10:20:58.695" v="5273"/>
          <pc:sldLayoutMkLst>
            <pc:docMk/>
            <pc:sldMasterMk cId="3058246386" sldId="2147483648"/>
            <pc:sldLayoutMk cId="1195639460" sldId="2147483651"/>
          </pc:sldLayoutMkLst>
        </pc:sldLayoutChg>
        <pc:sldLayoutChg chg="setBg">
          <pc:chgData name="P Keylock (NSG)" userId="07d3de89-6d9b-4067-8db2-8a738dd50c0b" providerId="ADAL" clId="{9C1BB081-D1BC-4F7B-A04E-CF93B58CBF4A}" dt="2026-06-24T10:20:58.695" v="5273"/>
          <pc:sldLayoutMkLst>
            <pc:docMk/>
            <pc:sldMasterMk cId="3058246386" sldId="2147483648"/>
            <pc:sldLayoutMk cId="2923992243" sldId="2147483652"/>
          </pc:sldLayoutMkLst>
        </pc:sldLayoutChg>
        <pc:sldLayoutChg chg="setBg">
          <pc:chgData name="P Keylock (NSG)" userId="07d3de89-6d9b-4067-8db2-8a738dd50c0b" providerId="ADAL" clId="{9C1BB081-D1BC-4F7B-A04E-CF93B58CBF4A}" dt="2026-06-24T10:20:58.695" v="5273"/>
          <pc:sldLayoutMkLst>
            <pc:docMk/>
            <pc:sldMasterMk cId="3058246386" sldId="2147483648"/>
            <pc:sldLayoutMk cId="2871406087" sldId="2147483653"/>
          </pc:sldLayoutMkLst>
        </pc:sldLayoutChg>
        <pc:sldLayoutChg chg="setBg">
          <pc:chgData name="P Keylock (NSG)" userId="07d3de89-6d9b-4067-8db2-8a738dd50c0b" providerId="ADAL" clId="{9C1BB081-D1BC-4F7B-A04E-CF93B58CBF4A}" dt="2026-06-24T10:20:58.695" v="5273"/>
          <pc:sldLayoutMkLst>
            <pc:docMk/>
            <pc:sldMasterMk cId="3058246386" sldId="2147483648"/>
            <pc:sldLayoutMk cId="3484282654" sldId="2147483654"/>
          </pc:sldLayoutMkLst>
        </pc:sldLayoutChg>
        <pc:sldLayoutChg chg="setBg">
          <pc:chgData name="P Keylock (NSG)" userId="07d3de89-6d9b-4067-8db2-8a738dd50c0b" providerId="ADAL" clId="{9C1BB081-D1BC-4F7B-A04E-CF93B58CBF4A}" dt="2026-06-24T10:20:58.695" v="5273"/>
          <pc:sldLayoutMkLst>
            <pc:docMk/>
            <pc:sldMasterMk cId="3058246386" sldId="2147483648"/>
            <pc:sldLayoutMk cId="4257645337" sldId="2147483655"/>
          </pc:sldLayoutMkLst>
        </pc:sldLayoutChg>
        <pc:sldLayoutChg chg="setBg">
          <pc:chgData name="P Keylock (NSG)" userId="07d3de89-6d9b-4067-8db2-8a738dd50c0b" providerId="ADAL" clId="{9C1BB081-D1BC-4F7B-A04E-CF93B58CBF4A}" dt="2026-06-24T10:20:58.695" v="5273"/>
          <pc:sldLayoutMkLst>
            <pc:docMk/>
            <pc:sldMasterMk cId="3058246386" sldId="2147483648"/>
            <pc:sldLayoutMk cId="920818050" sldId="2147483656"/>
          </pc:sldLayoutMkLst>
        </pc:sldLayoutChg>
        <pc:sldLayoutChg chg="setBg">
          <pc:chgData name="P Keylock (NSG)" userId="07d3de89-6d9b-4067-8db2-8a738dd50c0b" providerId="ADAL" clId="{9C1BB081-D1BC-4F7B-A04E-CF93B58CBF4A}" dt="2026-06-24T10:20:58.695" v="5273"/>
          <pc:sldLayoutMkLst>
            <pc:docMk/>
            <pc:sldMasterMk cId="3058246386" sldId="2147483648"/>
            <pc:sldLayoutMk cId="1343248102" sldId="2147483657"/>
          </pc:sldLayoutMkLst>
        </pc:sldLayoutChg>
        <pc:sldLayoutChg chg="setBg">
          <pc:chgData name="P Keylock (NSG)" userId="07d3de89-6d9b-4067-8db2-8a738dd50c0b" providerId="ADAL" clId="{9C1BB081-D1BC-4F7B-A04E-CF93B58CBF4A}" dt="2026-06-24T10:20:58.695" v="5273"/>
          <pc:sldLayoutMkLst>
            <pc:docMk/>
            <pc:sldMasterMk cId="3058246386" sldId="2147483648"/>
            <pc:sldLayoutMk cId="2003414249" sldId="2147483658"/>
          </pc:sldLayoutMkLst>
        </pc:sldLayoutChg>
        <pc:sldLayoutChg chg="setBg">
          <pc:chgData name="P Keylock (NSG)" userId="07d3de89-6d9b-4067-8db2-8a738dd50c0b" providerId="ADAL" clId="{9C1BB081-D1BC-4F7B-A04E-CF93B58CBF4A}" dt="2026-06-24T10:20:58.695" v="5273"/>
          <pc:sldLayoutMkLst>
            <pc:docMk/>
            <pc:sldMasterMk cId="3058246386" sldId="2147483648"/>
            <pc:sldLayoutMk cId="2065188497" sldId="2147483659"/>
          </pc:sldLayoutMkLst>
        </pc:sldLayoutChg>
      </pc:sldMasterChg>
    </pc:docChg>
  </pc:docChgLst>
  <pc:docChgLst>
    <pc:chgData name="P Keylock (NSG)" userId="S::p.keylock@nsg.kevibham.org::07d3de89-6d9b-4067-8db2-8a738dd50c0b" providerId="AD" clId="Web-{B1A40376-CCDE-310E-EB78-68C5A0DA5996}"/>
    <pc:docChg chg="modSld">
      <pc:chgData name="P Keylock (NSG)" userId="S::p.keylock@nsg.kevibham.org::07d3de89-6d9b-4067-8db2-8a738dd50c0b" providerId="AD" clId="Web-{B1A40376-CCDE-310E-EB78-68C5A0DA5996}" dt="2026-06-24T13:03:03.900" v="54" actId="20577"/>
      <pc:docMkLst>
        <pc:docMk/>
      </pc:docMkLst>
      <pc:sldChg chg="modSp">
        <pc:chgData name="P Keylock (NSG)" userId="S::p.keylock@nsg.kevibham.org::07d3de89-6d9b-4067-8db2-8a738dd50c0b" providerId="AD" clId="Web-{B1A40376-CCDE-310E-EB78-68C5A0DA5996}" dt="2026-06-24T13:03:03.900" v="54" actId="20577"/>
        <pc:sldMkLst>
          <pc:docMk/>
          <pc:sldMk cId="653842179" sldId="264"/>
        </pc:sldMkLst>
        <pc:spChg chg="mod">
          <ac:chgData name="P Keylock (NSG)" userId="S::p.keylock@nsg.kevibham.org::07d3de89-6d9b-4067-8db2-8a738dd50c0b" providerId="AD" clId="Web-{B1A40376-CCDE-310E-EB78-68C5A0DA5996}" dt="2026-06-24T13:03:03.900" v="54" actId="20577"/>
          <ac:spMkLst>
            <pc:docMk/>
            <pc:sldMk cId="653842179" sldId="264"/>
            <ac:spMk id="2" creationId="{3D242957-6BBA-1154-5AFB-F487D9ED4EB2}"/>
          </ac:spMkLst>
        </pc:spChg>
        <pc:spChg chg="mod">
          <ac:chgData name="P Keylock (NSG)" userId="S::p.keylock@nsg.kevibham.org::07d3de89-6d9b-4067-8db2-8a738dd50c0b" providerId="AD" clId="Web-{B1A40376-CCDE-310E-EB78-68C5A0DA5996}" dt="2026-06-24T13:02:51.556" v="53" actId="20577"/>
          <ac:spMkLst>
            <pc:docMk/>
            <pc:sldMk cId="653842179" sldId="264"/>
            <ac:spMk id="3" creationId="{4EE875C2-4327-D449-1857-8420C5B8DED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2F64A4-6794-41D3-A078-91547A9E8348}" type="doc">
      <dgm:prSet loTypeId="urn:microsoft.com/office/officeart/2016/7/layout/LinearArrowProcessNumbered" loCatId="process" qsTypeId="urn:microsoft.com/office/officeart/2005/8/quickstyle/simple1" qsCatId="simple" csTypeId="urn:microsoft.com/office/officeart/2005/8/colors/colorful2" csCatId="colorful"/>
      <dgm:spPr/>
      <dgm:t>
        <a:bodyPr/>
        <a:lstStyle/>
        <a:p>
          <a:endParaRPr lang="en-US"/>
        </a:p>
      </dgm:t>
    </dgm:pt>
    <dgm:pt modelId="{02447067-614F-4ABE-B72F-BCEDAC3A88AC}">
      <dgm:prSet/>
      <dgm:spPr/>
      <dgm:t>
        <a:bodyPr/>
        <a:lstStyle/>
        <a:p>
          <a:r>
            <a:rPr lang="en-GB"/>
            <a:t>Level 1 - Level 1 qualifications are primarily designed for students who are just starting out in formal education, looking to learn a new subject, or need to build core academic and practical skills before advancing. They generally serve as a foundational stepping stone.</a:t>
          </a:r>
          <a:endParaRPr lang="en-US"/>
        </a:p>
      </dgm:t>
    </dgm:pt>
    <dgm:pt modelId="{366713F7-DFAA-4AE2-9E21-B9BAA8028CE3}" type="parTrans" cxnId="{B47A5FED-9886-41C9-830A-C0C0B927523D}">
      <dgm:prSet/>
      <dgm:spPr/>
      <dgm:t>
        <a:bodyPr/>
        <a:lstStyle/>
        <a:p>
          <a:endParaRPr lang="en-US"/>
        </a:p>
      </dgm:t>
    </dgm:pt>
    <dgm:pt modelId="{D805F31F-5941-44F1-B941-8FC161D5BF13}" type="sibTrans" cxnId="{B47A5FED-9886-41C9-830A-C0C0B927523D}">
      <dgm:prSet phldrT="1" phldr="0"/>
      <dgm:spPr/>
      <dgm:t>
        <a:bodyPr/>
        <a:lstStyle/>
        <a:p>
          <a:r>
            <a:rPr lang="en-US"/>
            <a:t>1</a:t>
          </a:r>
        </a:p>
      </dgm:t>
    </dgm:pt>
    <dgm:pt modelId="{77507F2E-1619-426D-A7D4-7A8179EA40BD}">
      <dgm:prSet/>
      <dgm:spPr/>
      <dgm:t>
        <a:bodyPr/>
        <a:lstStyle/>
        <a:p>
          <a:r>
            <a:rPr lang="en-GB"/>
            <a:t>Level 2 – These are equivalent to GCSE grades 4-9. They designed for school leavers, adult learners, and employees looking to build foundational knowledge.</a:t>
          </a:r>
          <a:endParaRPr lang="en-US"/>
        </a:p>
      </dgm:t>
    </dgm:pt>
    <dgm:pt modelId="{3E4DE1D8-5460-4719-BDCC-D9E065746027}" type="parTrans" cxnId="{016BB82C-B639-418C-B35F-BFC45BB65E93}">
      <dgm:prSet/>
      <dgm:spPr/>
      <dgm:t>
        <a:bodyPr/>
        <a:lstStyle/>
        <a:p>
          <a:endParaRPr lang="en-US"/>
        </a:p>
      </dgm:t>
    </dgm:pt>
    <dgm:pt modelId="{65E1CEAB-2971-4934-BD09-070A10E2A428}" type="sibTrans" cxnId="{016BB82C-B639-418C-B35F-BFC45BB65E93}">
      <dgm:prSet phldrT="2" phldr="0"/>
      <dgm:spPr/>
      <dgm:t>
        <a:bodyPr/>
        <a:lstStyle/>
        <a:p>
          <a:r>
            <a:rPr lang="en-US"/>
            <a:t>2</a:t>
          </a:r>
        </a:p>
      </dgm:t>
    </dgm:pt>
    <dgm:pt modelId="{9A30B0DE-1728-4316-8B4C-9AF86E388143}">
      <dgm:prSet/>
      <dgm:spPr/>
      <dgm:t>
        <a:bodyPr/>
        <a:lstStyle/>
        <a:p>
          <a:r>
            <a:rPr lang="en-GB"/>
            <a:t>Level 3 - Level 3 qualifications are academic, vocational, or technical courses typically taken by students aged 16 to 18 after completing their GCSEs. They are equivalent to A Levels and are generally required for entry into university or higher education.</a:t>
          </a:r>
          <a:endParaRPr lang="en-US"/>
        </a:p>
      </dgm:t>
    </dgm:pt>
    <dgm:pt modelId="{BD3F8270-E514-433B-9569-25AD77024FC2}" type="parTrans" cxnId="{7B316385-06D6-47CF-912F-6D7FE12C6149}">
      <dgm:prSet/>
      <dgm:spPr/>
      <dgm:t>
        <a:bodyPr/>
        <a:lstStyle/>
        <a:p>
          <a:endParaRPr lang="en-US"/>
        </a:p>
      </dgm:t>
    </dgm:pt>
    <dgm:pt modelId="{005AA65D-57C5-4AA2-B369-F1DB7112FF4A}" type="sibTrans" cxnId="{7B316385-06D6-47CF-912F-6D7FE12C6149}">
      <dgm:prSet phldrT="3" phldr="0"/>
      <dgm:spPr/>
      <dgm:t>
        <a:bodyPr/>
        <a:lstStyle/>
        <a:p>
          <a:r>
            <a:rPr lang="en-US"/>
            <a:t>3</a:t>
          </a:r>
        </a:p>
      </dgm:t>
    </dgm:pt>
    <dgm:pt modelId="{987DBC80-8FB6-4B6B-A403-D38E2993A547}">
      <dgm:prSet/>
      <dgm:spPr/>
      <dgm:t>
        <a:bodyPr/>
        <a:lstStyle/>
        <a:p>
          <a:r>
            <a:rPr lang="en-GB"/>
            <a:t>Level 4+ This is for post 18 education</a:t>
          </a:r>
          <a:endParaRPr lang="en-US"/>
        </a:p>
      </dgm:t>
    </dgm:pt>
    <dgm:pt modelId="{FE8B3F35-294F-449F-B038-5B463B8B4FD8}" type="parTrans" cxnId="{61A072E8-7B61-42FF-ACC4-80BBD8C65141}">
      <dgm:prSet/>
      <dgm:spPr/>
      <dgm:t>
        <a:bodyPr/>
        <a:lstStyle/>
        <a:p>
          <a:endParaRPr lang="en-US"/>
        </a:p>
      </dgm:t>
    </dgm:pt>
    <dgm:pt modelId="{2C6E0361-76D5-4898-BC0C-FCFD8BDA9E37}" type="sibTrans" cxnId="{61A072E8-7B61-42FF-ACC4-80BBD8C65141}">
      <dgm:prSet phldrT="4" phldr="0"/>
      <dgm:spPr/>
      <dgm:t>
        <a:bodyPr/>
        <a:lstStyle/>
        <a:p>
          <a:r>
            <a:rPr lang="en-US"/>
            <a:t>4</a:t>
          </a:r>
        </a:p>
      </dgm:t>
    </dgm:pt>
    <dgm:pt modelId="{7960A755-5654-41DD-9488-C64B852FCDC1}" type="pres">
      <dgm:prSet presAssocID="{3C2F64A4-6794-41D3-A078-91547A9E8348}" presName="linearFlow" presStyleCnt="0">
        <dgm:presLayoutVars>
          <dgm:dir/>
          <dgm:animLvl val="lvl"/>
          <dgm:resizeHandles val="exact"/>
        </dgm:presLayoutVars>
      </dgm:prSet>
      <dgm:spPr/>
    </dgm:pt>
    <dgm:pt modelId="{4628E936-D575-43AC-9781-37D954994D9D}" type="pres">
      <dgm:prSet presAssocID="{02447067-614F-4ABE-B72F-BCEDAC3A88AC}" presName="compositeNode" presStyleCnt="0"/>
      <dgm:spPr/>
    </dgm:pt>
    <dgm:pt modelId="{78911920-FB8F-4859-82F9-AC68F9A566FD}" type="pres">
      <dgm:prSet presAssocID="{02447067-614F-4ABE-B72F-BCEDAC3A88AC}" presName="parTx" presStyleLbl="node1" presStyleIdx="0" presStyleCnt="0">
        <dgm:presLayoutVars>
          <dgm:chMax val="0"/>
          <dgm:chPref val="0"/>
          <dgm:bulletEnabled val="1"/>
        </dgm:presLayoutVars>
      </dgm:prSet>
      <dgm:spPr/>
    </dgm:pt>
    <dgm:pt modelId="{74E17093-3C6C-440A-AC0E-5DCFC93FBA87}" type="pres">
      <dgm:prSet presAssocID="{02447067-614F-4ABE-B72F-BCEDAC3A88AC}" presName="parSh" presStyleCnt="0"/>
      <dgm:spPr/>
    </dgm:pt>
    <dgm:pt modelId="{C8EDC5D2-ACFE-482A-AFAD-BCDC5FB30BAC}" type="pres">
      <dgm:prSet presAssocID="{02447067-614F-4ABE-B72F-BCEDAC3A88AC}" presName="lineNode" presStyleLbl="alignAccFollowNode1" presStyleIdx="0" presStyleCnt="12"/>
      <dgm:spPr/>
    </dgm:pt>
    <dgm:pt modelId="{FD98696B-EC63-4E31-8BBA-45D4FDDCC9C9}" type="pres">
      <dgm:prSet presAssocID="{02447067-614F-4ABE-B72F-BCEDAC3A88AC}" presName="lineArrowNode" presStyleLbl="alignAccFollowNode1" presStyleIdx="1" presStyleCnt="12"/>
      <dgm:spPr/>
    </dgm:pt>
    <dgm:pt modelId="{54D74709-8D90-44AC-A575-3CA906EBD8D4}" type="pres">
      <dgm:prSet presAssocID="{D805F31F-5941-44F1-B941-8FC161D5BF13}" presName="sibTransNodeCircle" presStyleLbl="alignNode1" presStyleIdx="0" presStyleCnt="4">
        <dgm:presLayoutVars>
          <dgm:chMax val="0"/>
          <dgm:bulletEnabled/>
        </dgm:presLayoutVars>
      </dgm:prSet>
      <dgm:spPr/>
    </dgm:pt>
    <dgm:pt modelId="{133A8ED9-900E-49EC-889C-F7A04B95A6AE}" type="pres">
      <dgm:prSet presAssocID="{D805F31F-5941-44F1-B941-8FC161D5BF13}" presName="spacerBetweenCircleAndCallout" presStyleCnt="0">
        <dgm:presLayoutVars/>
      </dgm:prSet>
      <dgm:spPr/>
    </dgm:pt>
    <dgm:pt modelId="{6E4A8F4E-C65A-45CB-B638-B59743B7A088}" type="pres">
      <dgm:prSet presAssocID="{02447067-614F-4ABE-B72F-BCEDAC3A88AC}" presName="nodeText" presStyleLbl="alignAccFollowNode1" presStyleIdx="2" presStyleCnt="12">
        <dgm:presLayoutVars>
          <dgm:bulletEnabled val="1"/>
        </dgm:presLayoutVars>
      </dgm:prSet>
      <dgm:spPr/>
    </dgm:pt>
    <dgm:pt modelId="{61B67E8E-CBDA-435F-AFC0-38B8810B1581}" type="pres">
      <dgm:prSet presAssocID="{D805F31F-5941-44F1-B941-8FC161D5BF13}" presName="sibTransComposite" presStyleCnt="0"/>
      <dgm:spPr/>
    </dgm:pt>
    <dgm:pt modelId="{1206A967-5567-4B5B-AF2F-1C39BA29DE45}" type="pres">
      <dgm:prSet presAssocID="{77507F2E-1619-426D-A7D4-7A8179EA40BD}" presName="compositeNode" presStyleCnt="0"/>
      <dgm:spPr/>
    </dgm:pt>
    <dgm:pt modelId="{35903935-7FED-452B-9BF0-5AF2B97E3DB8}" type="pres">
      <dgm:prSet presAssocID="{77507F2E-1619-426D-A7D4-7A8179EA40BD}" presName="parTx" presStyleLbl="node1" presStyleIdx="0" presStyleCnt="0">
        <dgm:presLayoutVars>
          <dgm:chMax val="0"/>
          <dgm:chPref val="0"/>
          <dgm:bulletEnabled val="1"/>
        </dgm:presLayoutVars>
      </dgm:prSet>
      <dgm:spPr/>
    </dgm:pt>
    <dgm:pt modelId="{2A604A7A-FFC6-4718-9ABF-83448FFC879D}" type="pres">
      <dgm:prSet presAssocID="{77507F2E-1619-426D-A7D4-7A8179EA40BD}" presName="parSh" presStyleCnt="0"/>
      <dgm:spPr/>
    </dgm:pt>
    <dgm:pt modelId="{A8AC1746-3F01-458E-8F90-999A47316FE5}" type="pres">
      <dgm:prSet presAssocID="{77507F2E-1619-426D-A7D4-7A8179EA40BD}" presName="lineNode" presStyleLbl="alignAccFollowNode1" presStyleIdx="3" presStyleCnt="12"/>
      <dgm:spPr/>
    </dgm:pt>
    <dgm:pt modelId="{8B63E0F5-F6D2-468A-A8D8-116958BD67DB}" type="pres">
      <dgm:prSet presAssocID="{77507F2E-1619-426D-A7D4-7A8179EA40BD}" presName="lineArrowNode" presStyleLbl="alignAccFollowNode1" presStyleIdx="4" presStyleCnt="12"/>
      <dgm:spPr/>
    </dgm:pt>
    <dgm:pt modelId="{D516AD3E-8270-41FC-96F1-7019636294D0}" type="pres">
      <dgm:prSet presAssocID="{65E1CEAB-2971-4934-BD09-070A10E2A428}" presName="sibTransNodeCircle" presStyleLbl="alignNode1" presStyleIdx="1" presStyleCnt="4">
        <dgm:presLayoutVars>
          <dgm:chMax val="0"/>
          <dgm:bulletEnabled/>
        </dgm:presLayoutVars>
      </dgm:prSet>
      <dgm:spPr/>
    </dgm:pt>
    <dgm:pt modelId="{22CFDED6-3170-45A5-8287-32986B6F0D39}" type="pres">
      <dgm:prSet presAssocID="{65E1CEAB-2971-4934-BD09-070A10E2A428}" presName="spacerBetweenCircleAndCallout" presStyleCnt="0">
        <dgm:presLayoutVars/>
      </dgm:prSet>
      <dgm:spPr/>
    </dgm:pt>
    <dgm:pt modelId="{18B47B19-1A97-471C-B851-E1BA37CB3F64}" type="pres">
      <dgm:prSet presAssocID="{77507F2E-1619-426D-A7D4-7A8179EA40BD}" presName="nodeText" presStyleLbl="alignAccFollowNode1" presStyleIdx="5" presStyleCnt="12">
        <dgm:presLayoutVars>
          <dgm:bulletEnabled val="1"/>
        </dgm:presLayoutVars>
      </dgm:prSet>
      <dgm:spPr/>
    </dgm:pt>
    <dgm:pt modelId="{C3B33934-8AE5-4D56-84BC-9A985B39B595}" type="pres">
      <dgm:prSet presAssocID="{65E1CEAB-2971-4934-BD09-070A10E2A428}" presName="sibTransComposite" presStyleCnt="0"/>
      <dgm:spPr/>
    </dgm:pt>
    <dgm:pt modelId="{B84EE87C-0804-4EC2-B744-47ACF62A5D31}" type="pres">
      <dgm:prSet presAssocID="{9A30B0DE-1728-4316-8B4C-9AF86E388143}" presName="compositeNode" presStyleCnt="0"/>
      <dgm:spPr/>
    </dgm:pt>
    <dgm:pt modelId="{9C7B9E66-9D24-46BE-9AEC-954437E25488}" type="pres">
      <dgm:prSet presAssocID="{9A30B0DE-1728-4316-8B4C-9AF86E388143}" presName="parTx" presStyleLbl="node1" presStyleIdx="0" presStyleCnt="0">
        <dgm:presLayoutVars>
          <dgm:chMax val="0"/>
          <dgm:chPref val="0"/>
          <dgm:bulletEnabled val="1"/>
        </dgm:presLayoutVars>
      </dgm:prSet>
      <dgm:spPr/>
    </dgm:pt>
    <dgm:pt modelId="{EAE207E8-6C02-472B-9122-A72BF97B522E}" type="pres">
      <dgm:prSet presAssocID="{9A30B0DE-1728-4316-8B4C-9AF86E388143}" presName="parSh" presStyleCnt="0"/>
      <dgm:spPr/>
    </dgm:pt>
    <dgm:pt modelId="{764F0965-4931-4345-B566-51550F7F8480}" type="pres">
      <dgm:prSet presAssocID="{9A30B0DE-1728-4316-8B4C-9AF86E388143}" presName="lineNode" presStyleLbl="alignAccFollowNode1" presStyleIdx="6" presStyleCnt="12"/>
      <dgm:spPr/>
    </dgm:pt>
    <dgm:pt modelId="{A816EA40-0FF0-4D6C-9F89-E1B3446DD3CC}" type="pres">
      <dgm:prSet presAssocID="{9A30B0DE-1728-4316-8B4C-9AF86E388143}" presName="lineArrowNode" presStyleLbl="alignAccFollowNode1" presStyleIdx="7" presStyleCnt="12"/>
      <dgm:spPr/>
    </dgm:pt>
    <dgm:pt modelId="{41114F54-2938-47D4-86DC-A1CE970E1B1F}" type="pres">
      <dgm:prSet presAssocID="{005AA65D-57C5-4AA2-B369-F1DB7112FF4A}" presName="sibTransNodeCircle" presStyleLbl="alignNode1" presStyleIdx="2" presStyleCnt="4">
        <dgm:presLayoutVars>
          <dgm:chMax val="0"/>
          <dgm:bulletEnabled/>
        </dgm:presLayoutVars>
      </dgm:prSet>
      <dgm:spPr/>
    </dgm:pt>
    <dgm:pt modelId="{8F00AE44-6563-4E7E-AF96-86E855BFE784}" type="pres">
      <dgm:prSet presAssocID="{005AA65D-57C5-4AA2-B369-F1DB7112FF4A}" presName="spacerBetweenCircleAndCallout" presStyleCnt="0">
        <dgm:presLayoutVars/>
      </dgm:prSet>
      <dgm:spPr/>
    </dgm:pt>
    <dgm:pt modelId="{3C7801CE-152E-4548-8579-C4F3E79548CE}" type="pres">
      <dgm:prSet presAssocID="{9A30B0DE-1728-4316-8B4C-9AF86E388143}" presName="nodeText" presStyleLbl="alignAccFollowNode1" presStyleIdx="8" presStyleCnt="12">
        <dgm:presLayoutVars>
          <dgm:bulletEnabled val="1"/>
        </dgm:presLayoutVars>
      </dgm:prSet>
      <dgm:spPr/>
    </dgm:pt>
    <dgm:pt modelId="{96951CFE-20F6-476C-8F29-6CDA7FC5E143}" type="pres">
      <dgm:prSet presAssocID="{005AA65D-57C5-4AA2-B369-F1DB7112FF4A}" presName="sibTransComposite" presStyleCnt="0"/>
      <dgm:spPr/>
    </dgm:pt>
    <dgm:pt modelId="{5D7F098D-01B5-455B-B781-37B014E583B4}" type="pres">
      <dgm:prSet presAssocID="{987DBC80-8FB6-4B6B-A403-D38E2993A547}" presName="compositeNode" presStyleCnt="0"/>
      <dgm:spPr/>
    </dgm:pt>
    <dgm:pt modelId="{5B52EFC6-2EFB-46E5-B160-9847B4B7F7DE}" type="pres">
      <dgm:prSet presAssocID="{987DBC80-8FB6-4B6B-A403-D38E2993A547}" presName="parTx" presStyleLbl="node1" presStyleIdx="0" presStyleCnt="0">
        <dgm:presLayoutVars>
          <dgm:chMax val="0"/>
          <dgm:chPref val="0"/>
          <dgm:bulletEnabled val="1"/>
        </dgm:presLayoutVars>
      </dgm:prSet>
      <dgm:spPr/>
    </dgm:pt>
    <dgm:pt modelId="{35FC644B-D98C-491D-BB27-FB55A3FCE384}" type="pres">
      <dgm:prSet presAssocID="{987DBC80-8FB6-4B6B-A403-D38E2993A547}" presName="parSh" presStyleCnt="0"/>
      <dgm:spPr/>
    </dgm:pt>
    <dgm:pt modelId="{4C331B7E-C6EA-485B-9DAA-E5CBD9B0EBF6}" type="pres">
      <dgm:prSet presAssocID="{987DBC80-8FB6-4B6B-A403-D38E2993A547}" presName="lineNode" presStyleLbl="alignAccFollowNode1" presStyleIdx="9" presStyleCnt="12"/>
      <dgm:spPr/>
    </dgm:pt>
    <dgm:pt modelId="{28FA4FDA-FCD5-4C62-9160-92CC52E296B9}" type="pres">
      <dgm:prSet presAssocID="{987DBC80-8FB6-4B6B-A403-D38E2993A547}" presName="lineArrowNode" presStyleLbl="alignAccFollowNode1" presStyleIdx="10" presStyleCnt="12"/>
      <dgm:spPr/>
    </dgm:pt>
    <dgm:pt modelId="{33AAD805-6E28-4A96-A687-821628F83857}" type="pres">
      <dgm:prSet presAssocID="{2C6E0361-76D5-4898-BC0C-FCFD8BDA9E37}" presName="sibTransNodeCircle" presStyleLbl="alignNode1" presStyleIdx="3" presStyleCnt="4">
        <dgm:presLayoutVars>
          <dgm:chMax val="0"/>
          <dgm:bulletEnabled/>
        </dgm:presLayoutVars>
      </dgm:prSet>
      <dgm:spPr/>
    </dgm:pt>
    <dgm:pt modelId="{250B7894-1C3F-4616-90CB-55E31E6A2BA6}" type="pres">
      <dgm:prSet presAssocID="{2C6E0361-76D5-4898-BC0C-FCFD8BDA9E37}" presName="spacerBetweenCircleAndCallout" presStyleCnt="0">
        <dgm:presLayoutVars/>
      </dgm:prSet>
      <dgm:spPr/>
    </dgm:pt>
    <dgm:pt modelId="{279D876F-6E2C-498E-B26F-F1037BB9393E}" type="pres">
      <dgm:prSet presAssocID="{987DBC80-8FB6-4B6B-A403-D38E2993A547}" presName="nodeText" presStyleLbl="alignAccFollowNode1" presStyleIdx="11" presStyleCnt="12">
        <dgm:presLayoutVars>
          <dgm:bulletEnabled val="1"/>
        </dgm:presLayoutVars>
      </dgm:prSet>
      <dgm:spPr/>
    </dgm:pt>
  </dgm:ptLst>
  <dgm:cxnLst>
    <dgm:cxn modelId="{022FAE15-505B-441C-94B0-647DAFA95CF9}" type="presOf" srcId="{2C6E0361-76D5-4898-BC0C-FCFD8BDA9E37}" destId="{33AAD805-6E28-4A96-A687-821628F83857}" srcOrd="0" destOrd="0" presId="urn:microsoft.com/office/officeart/2016/7/layout/LinearArrowProcessNumbered"/>
    <dgm:cxn modelId="{016BB82C-B639-418C-B35F-BFC45BB65E93}" srcId="{3C2F64A4-6794-41D3-A078-91547A9E8348}" destId="{77507F2E-1619-426D-A7D4-7A8179EA40BD}" srcOrd="1" destOrd="0" parTransId="{3E4DE1D8-5460-4719-BDCC-D9E065746027}" sibTransId="{65E1CEAB-2971-4934-BD09-070A10E2A428}"/>
    <dgm:cxn modelId="{9E206A52-7889-4040-BCEB-77BE67C68DE5}" type="presOf" srcId="{005AA65D-57C5-4AA2-B369-F1DB7112FF4A}" destId="{41114F54-2938-47D4-86DC-A1CE970E1B1F}" srcOrd="0" destOrd="0" presId="urn:microsoft.com/office/officeart/2016/7/layout/LinearArrowProcessNumbered"/>
    <dgm:cxn modelId="{DE8FB257-A926-4FA0-BA6B-3FB2E0123D73}" type="presOf" srcId="{D805F31F-5941-44F1-B941-8FC161D5BF13}" destId="{54D74709-8D90-44AC-A575-3CA906EBD8D4}" srcOrd="0" destOrd="0" presId="urn:microsoft.com/office/officeart/2016/7/layout/LinearArrowProcessNumbered"/>
    <dgm:cxn modelId="{5924E36A-8EDC-4B1D-9468-609A2E882475}" type="presOf" srcId="{02447067-614F-4ABE-B72F-BCEDAC3A88AC}" destId="{6E4A8F4E-C65A-45CB-B638-B59743B7A088}" srcOrd="0" destOrd="0" presId="urn:microsoft.com/office/officeart/2016/7/layout/LinearArrowProcessNumbered"/>
    <dgm:cxn modelId="{7B316385-06D6-47CF-912F-6D7FE12C6149}" srcId="{3C2F64A4-6794-41D3-A078-91547A9E8348}" destId="{9A30B0DE-1728-4316-8B4C-9AF86E388143}" srcOrd="2" destOrd="0" parTransId="{BD3F8270-E514-433B-9569-25AD77024FC2}" sibTransId="{005AA65D-57C5-4AA2-B369-F1DB7112FF4A}"/>
    <dgm:cxn modelId="{E3D619AE-E8E5-4E0A-BD66-56117BE9AE2D}" type="presOf" srcId="{65E1CEAB-2971-4934-BD09-070A10E2A428}" destId="{D516AD3E-8270-41FC-96F1-7019636294D0}" srcOrd="0" destOrd="0" presId="urn:microsoft.com/office/officeart/2016/7/layout/LinearArrowProcessNumbered"/>
    <dgm:cxn modelId="{DB4948E4-6F20-4F75-BA32-A18426B2B049}" type="presOf" srcId="{987DBC80-8FB6-4B6B-A403-D38E2993A547}" destId="{279D876F-6E2C-498E-B26F-F1037BB9393E}" srcOrd="0" destOrd="0" presId="urn:microsoft.com/office/officeart/2016/7/layout/LinearArrowProcessNumbered"/>
    <dgm:cxn modelId="{61A072E8-7B61-42FF-ACC4-80BBD8C65141}" srcId="{3C2F64A4-6794-41D3-A078-91547A9E8348}" destId="{987DBC80-8FB6-4B6B-A403-D38E2993A547}" srcOrd="3" destOrd="0" parTransId="{FE8B3F35-294F-449F-B038-5B463B8B4FD8}" sibTransId="{2C6E0361-76D5-4898-BC0C-FCFD8BDA9E37}"/>
    <dgm:cxn modelId="{999FF7E8-EAC9-424B-AB3A-076D741A5197}" type="presOf" srcId="{77507F2E-1619-426D-A7D4-7A8179EA40BD}" destId="{18B47B19-1A97-471C-B851-E1BA37CB3F64}" srcOrd="0" destOrd="0" presId="urn:microsoft.com/office/officeart/2016/7/layout/LinearArrowProcessNumbered"/>
    <dgm:cxn modelId="{3924E0E9-B52A-49DC-9686-0BF82436CA53}" type="presOf" srcId="{9A30B0DE-1728-4316-8B4C-9AF86E388143}" destId="{3C7801CE-152E-4548-8579-C4F3E79548CE}" srcOrd="0" destOrd="0" presId="urn:microsoft.com/office/officeart/2016/7/layout/LinearArrowProcessNumbered"/>
    <dgm:cxn modelId="{B47A5FED-9886-41C9-830A-C0C0B927523D}" srcId="{3C2F64A4-6794-41D3-A078-91547A9E8348}" destId="{02447067-614F-4ABE-B72F-BCEDAC3A88AC}" srcOrd="0" destOrd="0" parTransId="{366713F7-DFAA-4AE2-9E21-B9BAA8028CE3}" sibTransId="{D805F31F-5941-44F1-B941-8FC161D5BF13}"/>
    <dgm:cxn modelId="{3D0826F1-A723-418A-8237-76DD83BF187F}" type="presOf" srcId="{3C2F64A4-6794-41D3-A078-91547A9E8348}" destId="{7960A755-5654-41DD-9488-C64B852FCDC1}" srcOrd="0" destOrd="0" presId="urn:microsoft.com/office/officeart/2016/7/layout/LinearArrowProcessNumbered"/>
    <dgm:cxn modelId="{6B56B400-F93C-4C45-968C-00ED81354E10}" type="presParOf" srcId="{7960A755-5654-41DD-9488-C64B852FCDC1}" destId="{4628E936-D575-43AC-9781-37D954994D9D}" srcOrd="0" destOrd="0" presId="urn:microsoft.com/office/officeart/2016/7/layout/LinearArrowProcessNumbered"/>
    <dgm:cxn modelId="{163D9712-7A79-4138-A74F-6D2727B12F0A}" type="presParOf" srcId="{4628E936-D575-43AC-9781-37D954994D9D}" destId="{78911920-FB8F-4859-82F9-AC68F9A566FD}" srcOrd="0" destOrd="0" presId="urn:microsoft.com/office/officeart/2016/7/layout/LinearArrowProcessNumbered"/>
    <dgm:cxn modelId="{B49932D4-8EF4-43B3-856C-690C81D54BAC}" type="presParOf" srcId="{4628E936-D575-43AC-9781-37D954994D9D}" destId="{74E17093-3C6C-440A-AC0E-5DCFC93FBA87}" srcOrd="1" destOrd="0" presId="urn:microsoft.com/office/officeart/2016/7/layout/LinearArrowProcessNumbered"/>
    <dgm:cxn modelId="{A1074B35-1680-4A81-80EF-139F8EA30863}" type="presParOf" srcId="{74E17093-3C6C-440A-AC0E-5DCFC93FBA87}" destId="{C8EDC5D2-ACFE-482A-AFAD-BCDC5FB30BAC}" srcOrd="0" destOrd="0" presId="urn:microsoft.com/office/officeart/2016/7/layout/LinearArrowProcessNumbered"/>
    <dgm:cxn modelId="{D3E0C96B-F7DB-4F32-8895-CBB0FA222B5B}" type="presParOf" srcId="{74E17093-3C6C-440A-AC0E-5DCFC93FBA87}" destId="{FD98696B-EC63-4E31-8BBA-45D4FDDCC9C9}" srcOrd="1" destOrd="0" presId="urn:microsoft.com/office/officeart/2016/7/layout/LinearArrowProcessNumbered"/>
    <dgm:cxn modelId="{E66B5521-5582-44F1-835B-65C0F0C6960C}" type="presParOf" srcId="{74E17093-3C6C-440A-AC0E-5DCFC93FBA87}" destId="{54D74709-8D90-44AC-A575-3CA906EBD8D4}" srcOrd="2" destOrd="0" presId="urn:microsoft.com/office/officeart/2016/7/layout/LinearArrowProcessNumbered"/>
    <dgm:cxn modelId="{44AD4924-6B24-4466-8B51-925A263E7C39}" type="presParOf" srcId="{74E17093-3C6C-440A-AC0E-5DCFC93FBA87}" destId="{133A8ED9-900E-49EC-889C-F7A04B95A6AE}" srcOrd="3" destOrd="0" presId="urn:microsoft.com/office/officeart/2016/7/layout/LinearArrowProcessNumbered"/>
    <dgm:cxn modelId="{454EBE82-AFF6-45DA-A449-88D9F2D3FA09}" type="presParOf" srcId="{4628E936-D575-43AC-9781-37D954994D9D}" destId="{6E4A8F4E-C65A-45CB-B638-B59743B7A088}" srcOrd="2" destOrd="0" presId="urn:microsoft.com/office/officeart/2016/7/layout/LinearArrowProcessNumbered"/>
    <dgm:cxn modelId="{A025D4F3-D519-4E5A-9374-854ED07D92E6}" type="presParOf" srcId="{7960A755-5654-41DD-9488-C64B852FCDC1}" destId="{61B67E8E-CBDA-435F-AFC0-38B8810B1581}" srcOrd="1" destOrd="0" presId="urn:microsoft.com/office/officeart/2016/7/layout/LinearArrowProcessNumbered"/>
    <dgm:cxn modelId="{72AB3F2C-EC5F-4F12-B727-57C5B3A8F85F}" type="presParOf" srcId="{7960A755-5654-41DD-9488-C64B852FCDC1}" destId="{1206A967-5567-4B5B-AF2F-1C39BA29DE45}" srcOrd="2" destOrd="0" presId="urn:microsoft.com/office/officeart/2016/7/layout/LinearArrowProcessNumbered"/>
    <dgm:cxn modelId="{5E09543F-7A49-4C14-90F2-B4136CFBB12E}" type="presParOf" srcId="{1206A967-5567-4B5B-AF2F-1C39BA29DE45}" destId="{35903935-7FED-452B-9BF0-5AF2B97E3DB8}" srcOrd="0" destOrd="0" presId="urn:microsoft.com/office/officeart/2016/7/layout/LinearArrowProcessNumbered"/>
    <dgm:cxn modelId="{B9A04D92-64CA-4348-A96A-F3D9454CB96F}" type="presParOf" srcId="{1206A967-5567-4B5B-AF2F-1C39BA29DE45}" destId="{2A604A7A-FFC6-4718-9ABF-83448FFC879D}" srcOrd="1" destOrd="0" presId="urn:microsoft.com/office/officeart/2016/7/layout/LinearArrowProcessNumbered"/>
    <dgm:cxn modelId="{C73060EB-9D38-4FC7-9197-AC0166BBC797}" type="presParOf" srcId="{2A604A7A-FFC6-4718-9ABF-83448FFC879D}" destId="{A8AC1746-3F01-458E-8F90-999A47316FE5}" srcOrd="0" destOrd="0" presId="urn:microsoft.com/office/officeart/2016/7/layout/LinearArrowProcessNumbered"/>
    <dgm:cxn modelId="{F7A5BE75-671E-4473-A32C-9C97BFF56024}" type="presParOf" srcId="{2A604A7A-FFC6-4718-9ABF-83448FFC879D}" destId="{8B63E0F5-F6D2-468A-A8D8-116958BD67DB}" srcOrd="1" destOrd="0" presId="urn:microsoft.com/office/officeart/2016/7/layout/LinearArrowProcessNumbered"/>
    <dgm:cxn modelId="{5CFCA60D-EBB5-43D5-B8E0-F29452521CFC}" type="presParOf" srcId="{2A604A7A-FFC6-4718-9ABF-83448FFC879D}" destId="{D516AD3E-8270-41FC-96F1-7019636294D0}" srcOrd="2" destOrd="0" presId="urn:microsoft.com/office/officeart/2016/7/layout/LinearArrowProcessNumbered"/>
    <dgm:cxn modelId="{874738D9-3DBC-4FC0-90CE-8DFE7E19B336}" type="presParOf" srcId="{2A604A7A-FFC6-4718-9ABF-83448FFC879D}" destId="{22CFDED6-3170-45A5-8287-32986B6F0D39}" srcOrd="3" destOrd="0" presId="urn:microsoft.com/office/officeart/2016/7/layout/LinearArrowProcessNumbered"/>
    <dgm:cxn modelId="{CBAEF3A2-D4E6-42E8-99A5-23B4C98FA241}" type="presParOf" srcId="{1206A967-5567-4B5B-AF2F-1C39BA29DE45}" destId="{18B47B19-1A97-471C-B851-E1BA37CB3F64}" srcOrd="2" destOrd="0" presId="urn:microsoft.com/office/officeart/2016/7/layout/LinearArrowProcessNumbered"/>
    <dgm:cxn modelId="{84D3F2E3-024E-4339-ACDE-1D3FE7839CC3}" type="presParOf" srcId="{7960A755-5654-41DD-9488-C64B852FCDC1}" destId="{C3B33934-8AE5-4D56-84BC-9A985B39B595}" srcOrd="3" destOrd="0" presId="urn:microsoft.com/office/officeart/2016/7/layout/LinearArrowProcessNumbered"/>
    <dgm:cxn modelId="{EE59C497-BCCD-43CB-9D7D-D8D077C9A13C}" type="presParOf" srcId="{7960A755-5654-41DD-9488-C64B852FCDC1}" destId="{B84EE87C-0804-4EC2-B744-47ACF62A5D31}" srcOrd="4" destOrd="0" presId="urn:microsoft.com/office/officeart/2016/7/layout/LinearArrowProcessNumbered"/>
    <dgm:cxn modelId="{97A4D35D-3C40-4FAC-BCD8-101D098B5349}" type="presParOf" srcId="{B84EE87C-0804-4EC2-B744-47ACF62A5D31}" destId="{9C7B9E66-9D24-46BE-9AEC-954437E25488}" srcOrd="0" destOrd="0" presId="urn:microsoft.com/office/officeart/2016/7/layout/LinearArrowProcessNumbered"/>
    <dgm:cxn modelId="{44B99722-789D-4D65-9127-D00EB86C0C73}" type="presParOf" srcId="{B84EE87C-0804-4EC2-B744-47ACF62A5D31}" destId="{EAE207E8-6C02-472B-9122-A72BF97B522E}" srcOrd="1" destOrd="0" presId="urn:microsoft.com/office/officeart/2016/7/layout/LinearArrowProcessNumbered"/>
    <dgm:cxn modelId="{925FEB02-17A4-4263-BD64-F10370D6DF39}" type="presParOf" srcId="{EAE207E8-6C02-472B-9122-A72BF97B522E}" destId="{764F0965-4931-4345-B566-51550F7F8480}" srcOrd="0" destOrd="0" presId="urn:microsoft.com/office/officeart/2016/7/layout/LinearArrowProcessNumbered"/>
    <dgm:cxn modelId="{CB9B8823-B57B-4453-AE10-26DC0A5E7F7C}" type="presParOf" srcId="{EAE207E8-6C02-472B-9122-A72BF97B522E}" destId="{A816EA40-0FF0-4D6C-9F89-E1B3446DD3CC}" srcOrd="1" destOrd="0" presId="urn:microsoft.com/office/officeart/2016/7/layout/LinearArrowProcessNumbered"/>
    <dgm:cxn modelId="{31BAD663-3045-4DDB-9C63-AD41ED342BC5}" type="presParOf" srcId="{EAE207E8-6C02-472B-9122-A72BF97B522E}" destId="{41114F54-2938-47D4-86DC-A1CE970E1B1F}" srcOrd="2" destOrd="0" presId="urn:microsoft.com/office/officeart/2016/7/layout/LinearArrowProcessNumbered"/>
    <dgm:cxn modelId="{44AC90DB-2CD5-44E5-A676-E2BFA6F73637}" type="presParOf" srcId="{EAE207E8-6C02-472B-9122-A72BF97B522E}" destId="{8F00AE44-6563-4E7E-AF96-86E855BFE784}" srcOrd="3" destOrd="0" presId="urn:microsoft.com/office/officeart/2016/7/layout/LinearArrowProcessNumbered"/>
    <dgm:cxn modelId="{941483C7-B2C8-460F-8FE0-9D680F889C9E}" type="presParOf" srcId="{B84EE87C-0804-4EC2-B744-47ACF62A5D31}" destId="{3C7801CE-152E-4548-8579-C4F3E79548CE}" srcOrd="2" destOrd="0" presId="urn:microsoft.com/office/officeart/2016/7/layout/LinearArrowProcessNumbered"/>
    <dgm:cxn modelId="{1782A7F1-A94F-48DC-8251-68F8DBCEA2E7}" type="presParOf" srcId="{7960A755-5654-41DD-9488-C64B852FCDC1}" destId="{96951CFE-20F6-476C-8F29-6CDA7FC5E143}" srcOrd="5" destOrd="0" presId="urn:microsoft.com/office/officeart/2016/7/layout/LinearArrowProcessNumbered"/>
    <dgm:cxn modelId="{8B489B42-3F1A-4924-BE68-C19137CD3185}" type="presParOf" srcId="{7960A755-5654-41DD-9488-C64B852FCDC1}" destId="{5D7F098D-01B5-455B-B781-37B014E583B4}" srcOrd="6" destOrd="0" presId="urn:microsoft.com/office/officeart/2016/7/layout/LinearArrowProcessNumbered"/>
    <dgm:cxn modelId="{5B7A7B1E-D713-4A72-B41C-83EEB4695E7E}" type="presParOf" srcId="{5D7F098D-01B5-455B-B781-37B014E583B4}" destId="{5B52EFC6-2EFB-46E5-B160-9847B4B7F7DE}" srcOrd="0" destOrd="0" presId="urn:microsoft.com/office/officeart/2016/7/layout/LinearArrowProcessNumbered"/>
    <dgm:cxn modelId="{96924A37-1424-4A16-8F83-425DACB18EDB}" type="presParOf" srcId="{5D7F098D-01B5-455B-B781-37B014E583B4}" destId="{35FC644B-D98C-491D-BB27-FB55A3FCE384}" srcOrd="1" destOrd="0" presId="urn:microsoft.com/office/officeart/2016/7/layout/LinearArrowProcessNumbered"/>
    <dgm:cxn modelId="{7B45C150-E549-4083-B6F7-A8EF959E14C4}" type="presParOf" srcId="{35FC644B-D98C-491D-BB27-FB55A3FCE384}" destId="{4C331B7E-C6EA-485B-9DAA-E5CBD9B0EBF6}" srcOrd="0" destOrd="0" presId="urn:microsoft.com/office/officeart/2016/7/layout/LinearArrowProcessNumbered"/>
    <dgm:cxn modelId="{D63889CB-0152-401F-9CBB-F60CED01DB06}" type="presParOf" srcId="{35FC644B-D98C-491D-BB27-FB55A3FCE384}" destId="{28FA4FDA-FCD5-4C62-9160-92CC52E296B9}" srcOrd="1" destOrd="0" presId="urn:microsoft.com/office/officeart/2016/7/layout/LinearArrowProcessNumbered"/>
    <dgm:cxn modelId="{D019EF09-E6E0-4802-BBB1-B46C839BEFD3}" type="presParOf" srcId="{35FC644B-D98C-491D-BB27-FB55A3FCE384}" destId="{33AAD805-6E28-4A96-A687-821628F83857}" srcOrd="2" destOrd="0" presId="urn:microsoft.com/office/officeart/2016/7/layout/LinearArrowProcessNumbered"/>
    <dgm:cxn modelId="{CE22EB7F-D572-42C8-A0C6-7CD8094554B4}" type="presParOf" srcId="{35FC644B-D98C-491D-BB27-FB55A3FCE384}" destId="{250B7894-1C3F-4616-90CB-55E31E6A2BA6}" srcOrd="3" destOrd="0" presId="urn:microsoft.com/office/officeart/2016/7/layout/LinearArrowProcessNumbered"/>
    <dgm:cxn modelId="{EBC2934D-5C0D-45E9-9F58-E3BF5A2461AF}" type="presParOf" srcId="{5D7F098D-01B5-455B-B781-37B014E583B4}" destId="{279D876F-6E2C-498E-B26F-F1037BB9393E}" srcOrd="2" destOrd="0" presId="urn:microsoft.com/office/officeart/2016/7/layout/LinearArrow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DC5D2-ACFE-482A-AFAD-BCDC5FB30BAC}">
      <dsp:nvSpPr>
        <dsp:cNvPr id="0" name=""/>
        <dsp:cNvSpPr/>
      </dsp:nvSpPr>
      <dsp:spPr>
        <a:xfrm>
          <a:off x="1352549" y="709009"/>
          <a:ext cx="1082040" cy="71"/>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98696B-EC63-4E31-8BBA-45D4FDDCC9C9}">
      <dsp:nvSpPr>
        <dsp:cNvPr id="0" name=""/>
        <dsp:cNvSpPr/>
      </dsp:nvSpPr>
      <dsp:spPr>
        <a:xfrm>
          <a:off x="2499512" y="618153"/>
          <a:ext cx="124434" cy="233672"/>
        </a:xfrm>
        <a:prstGeom prst="chevron">
          <a:avLst>
            <a:gd name="adj" fmla="val 90000"/>
          </a:avLst>
        </a:prstGeom>
        <a:solidFill>
          <a:schemeClr val="accent2">
            <a:tint val="40000"/>
            <a:alpha val="90000"/>
            <a:hueOff val="612248"/>
            <a:satOff val="-5657"/>
            <a:lumOff val="-638"/>
            <a:alphaOff val="0"/>
          </a:schemeClr>
        </a:solidFill>
        <a:ln w="19050" cap="flat" cmpd="sng" algn="ctr">
          <a:solidFill>
            <a:schemeClr val="accent2">
              <a:tint val="40000"/>
              <a:alpha val="90000"/>
              <a:hueOff val="612248"/>
              <a:satOff val="-5657"/>
              <a:lumOff val="-638"/>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D74709-8D90-44AC-A575-3CA906EBD8D4}">
      <dsp:nvSpPr>
        <dsp:cNvPr id="0" name=""/>
        <dsp:cNvSpPr/>
      </dsp:nvSpPr>
      <dsp:spPr>
        <a:xfrm>
          <a:off x="650853" y="142604"/>
          <a:ext cx="1132882" cy="1132882"/>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62" tIns="43962" rIns="43962" bIns="43962" numCol="1" spcCol="1270" anchor="ctr" anchorCtr="0">
          <a:noAutofit/>
        </a:bodyPr>
        <a:lstStyle/>
        <a:p>
          <a:pPr marL="0" lvl="0" indent="0" algn="ctr" defTabSz="2178050">
            <a:lnSpc>
              <a:spcPct val="90000"/>
            </a:lnSpc>
            <a:spcBef>
              <a:spcPct val="0"/>
            </a:spcBef>
            <a:spcAft>
              <a:spcPct val="35000"/>
            </a:spcAft>
            <a:buNone/>
          </a:pPr>
          <a:r>
            <a:rPr lang="en-US" sz="4900" kern="1200"/>
            <a:t>1</a:t>
          </a:r>
        </a:p>
      </dsp:txBody>
      <dsp:txXfrm>
        <a:off x="816760" y="308511"/>
        <a:ext cx="801068" cy="801068"/>
      </dsp:txXfrm>
    </dsp:sp>
    <dsp:sp modelId="{6E4A8F4E-C65A-45CB-B638-B59743B7A088}">
      <dsp:nvSpPr>
        <dsp:cNvPr id="0" name=""/>
        <dsp:cNvSpPr/>
      </dsp:nvSpPr>
      <dsp:spPr>
        <a:xfrm>
          <a:off x="0" y="1441052"/>
          <a:ext cx="2434590" cy="2149874"/>
        </a:xfrm>
        <a:prstGeom prst="upArrowCallout">
          <a:avLst>
            <a:gd name="adj1" fmla="val 50000"/>
            <a:gd name="adj2" fmla="val 20000"/>
            <a:gd name="adj3" fmla="val 20000"/>
            <a:gd name="adj4" fmla="val 100000"/>
          </a:avLst>
        </a:prstGeom>
        <a:solidFill>
          <a:schemeClr val="accent2">
            <a:tint val="40000"/>
            <a:alpha val="90000"/>
            <a:hueOff val="1224495"/>
            <a:satOff val="-11315"/>
            <a:lumOff val="-1275"/>
            <a:alphaOff val="0"/>
          </a:schemeClr>
        </a:solidFill>
        <a:ln w="19050" cap="flat" cmpd="sng" algn="ctr">
          <a:solidFill>
            <a:schemeClr val="accent2">
              <a:tint val="40000"/>
              <a:alpha val="90000"/>
              <a:hueOff val="1224495"/>
              <a:satOff val="-11315"/>
              <a:lumOff val="-12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43" tIns="165100" rIns="192043" bIns="165100" numCol="1" spcCol="1270" anchor="t" anchorCtr="0">
          <a:noAutofit/>
        </a:bodyPr>
        <a:lstStyle/>
        <a:p>
          <a:pPr marL="0" lvl="0" indent="0" algn="l" defTabSz="488950">
            <a:lnSpc>
              <a:spcPct val="90000"/>
            </a:lnSpc>
            <a:spcBef>
              <a:spcPct val="0"/>
            </a:spcBef>
            <a:spcAft>
              <a:spcPct val="35000"/>
            </a:spcAft>
            <a:buNone/>
          </a:pPr>
          <a:r>
            <a:rPr lang="en-GB" sz="1100" kern="1200"/>
            <a:t>Level 1 - Level 1 qualifications are primarily designed for students who are just starting out in formal education, looking to learn a new subject, or need to build core academic and practical skills before advancing. They generally serve as a foundational stepping stone.</a:t>
          </a:r>
          <a:endParaRPr lang="en-US" sz="1100" kern="1200"/>
        </a:p>
      </dsp:txBody>
      <dsp:txXfrm>
        <a:off x="0" y="1871027"/>
        <a:ext cx="2434590" cy="1719899"/>
      </dsp:txXfrm>
    </dsp:sp>
    <dsp:sp modelId="{A8AC1746-3F01-458E-8F90-999A47316FE5}">
      <dsp:nvSpPr>
        <dsp:cNvPr id="0" name=""/>
        <dsp:cNvSpPr/>
      </dsp:nvSpPr>
      <dsp:spPr>
        <a:xfrm>
          <a:off x="2705099" y="709126"/>
          <a:ext cx="2434590" cy="72"/>
        </a:xfrm>
        <a:prstGeom prst="rect">
          <a:avLst/>
        </a:prstGeom>
        <a:solidFill>
          <a:schemeClr val="accent2">
            <a:tint val="40000"/>
            <a:alpha val="90000"/>
            <a:hueOff val="1836743"/>
            <a:satOff val="-16972"/>
            <a:lumOff val="-1913"/>
            <a:alphaOff val="0"/>
          </a:schemeClr>
        </a:solidFill>
        <a:ln w="19050" cap="flat" cmpd="sng" algn="ctr">
          <a:solidFill>
            <a:schemeClr val="accent2">
              <a:tint val="40000"/>
              <a:alpha val="90000"/>
              <a:hueOff val="1836743"/>
              <a:satOff val="-16972"/>
              <a:lumOff val="-1913"/>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63E0F5-F6D2-468A-A8D8-116958BD67DB}">
      <dsp:nvSpPr>
        <dsp:cNvPr id="0" name=""/>
        <dsp:cNvSpPr/>
      </dsp:nvSpPr>
      <dsp:spPr>
        <a:xfrm>
          <a:off x="5204612" y="618251"/>
          <a:ext cx="124434" cy="233768"/>
        </a:xfrm>
        <a:prstGeom prst="chevron">
          <a:avLst>
            <a:gd name="adj" fmla="val 90000"/>
          </a:avLst>
        </a:prstGeom>
        <a:solidFill>
          <a:schemeClr val="accent2">
            <a:tint val="40000"/>
            <a:alpha val="90000"/>
            <a:hueOff val="2448991"/>
            <a:satOff val="-22630"/>
            <a:lumOff val="-2551"/>
            <a:alphaOff val="0"/>
          </a:schemeClr>
        </a:solidFill>
        <a:ln w="19050" cap="flat" cmpd="sng" algn="ctr">
          <a:solidFill>
            <a:schemeClr val="accent2">
              <a:tint val="40000"/>
              <a:alpha val="90000"/>
              <a:hueOff val="2448991"/>
              <a:satOff val="-22630"/>
              <a:lumOff val="-2551"/>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16AD3E-8270-41FC-96F1-7019636294D0}">
      <dsp:nvSpPr>
        <dsp:cNvPr id="0" name=""/>
        <dsp:cNvSpPr/>
      </dsp:nvSpPr>
      <dsp:spPr>
        <a:xfrm>
          <a:off x="3355953" y="142720"/>
          <a:ext cx="1132882" cy="1132882"/>
        </a:xfrm>
        <a:prstGeom prst="ellipse">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62" tIns="43962" rIns="43962" bIns="43962" numCol="1" spcCol="1270" anchor="ctr" anchorCtr="0">
          <a:noAutofit/>
        </a:bodyPr>
        <a:lstStyle/>
        <a:p>
          <a:pPr marL="0" lvl="0" indent="0" algn="ctr" defTabSz="2178050">
            <a:lnSpc>
              <a:spcPct val="90000"/>
            </a:lnSpc>
            <a:spcBef>
              <a:spcPct val="0"/>
            </a:spcBef>
            <a:spcAft>
              <a:spcPct val="35000"/>
            </a:spcAft>
            <a:buNone/>
          </a:pPr>
          <a:r>
            <a:rPr lang="en-US" sz="4900" kern="1200"/>
            <a:t>2</a:t>
          </a:r>
        </a:p>
      </dsp:txBody>
      <dsp:txXfrm>
        <a:off x="3521860" y="308627"/>
        <a:ext cx="801068" cy="801068"/>
      </dsp:txXfrm>
    </dsp:sp>
    <dsp:sp modelId="{18B47B19-1A97-471C-B851-E1BA37CB3F64}">
      <dsp:nvSpPr>
        <dsp:cNvPr id="0" name=""/>
        <dsp:cNvSpPr/>
      </dsp:nvSpPr>
      <dsp:spPr>
        <a:xfrm>
          <a:off x="2705099" y="1441319"/>
          <a:ext cx="2434590" cy="2149874"/>
        </a:xfrm>
        <a:prstGeom prst="upArrowCallout">
          <a:avLst>
            <a:gd name="adj1" fmla="val 50000"/>
            <a:gd name="adj2" fmla="val 20000"/>
            <a:gd name="adj3" fmla="val 20000"/>
            <a:gd name="adj4" fmla="val 100000"/>
          </a:avLst>
        </a:prstGeom>
        <a:solidFill>
          <a:schemeClr val="accent2">
            <a:tint val="40000"/>
            <a:alpha val="90000"/>
            <a:hueOff val="3061238"/>
            <a:satOff val="-28287"/>
            <a:lumOff val="-3189"/>
            <a:alphaOff val="0"/>
          </a:schemeClr>
        </a:solidFill>
        <a:ln w="19050" cap="flat" cmpd="sng" algn="ctr">
          <a:solidFill>
            <a:schemeClr val="accent2">
              <a:tint val="40000"/>
              <a:alpha val="90000"/>
              <a:hueOff val="3061238"/>
              <a:satOff val="-28287"/>
              <a:lumOff val="-31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43" tIns="165100" rIns="192043" bIns="165100" numCol="1" spcCol="1270" anchor="t" anchorCtr="0">
          <a:noAutofit/>
        </a:bodyPr>
        <a:lstStyle/>
        <a:p>
          <a:pPr marL="0" lvl="0" indent="0" algn="l" defTabSz="488950">
            <a:lnSpc>
              <a:spcPct val="90000"/>
            </a:lnSpc>
            <a:spcBef>
              <a:spcPct val="0"/>
            </a:spcBef>
            <a:spcAft>
              <a:spcPct val="35000"/>
            </a:spcAft>
            <a:buNone/>
          </a:pPr>
          <a:r>
            <a:rPr lang="en-GB" sz="1100" kern="1200"/>
            <a:t>Level 2 – These are equivalent to GCSE grades 4-9. They designed for school leavers, adult learners, and employees looking to build foundational knowledge.</a:t>
          </a:r>
          <a:endParaRPr lang="en-US" sz="1100" kern="1200"/>
        </a:p>
      </dsp:txBody>
      <dsp:txXfrm>
        <a:off x="2705099" y="1871294"/>
        <a:ext cx="2434590" cy="1719899"/>
      </dsp:txXfrm>
    </dsp:sp>
    <dsp:sp modelId="{764F0965-4931-4345-B566-51550F7F8480}">
      <dsp:nvSpPr>
        <dsp:cNvPr id="0" name=""/>
        <dsp:cNvSpPr/>
      </dsp:nvSpPr>
      <dsp:spPr>
        <a:xfrm>
          <a:off x="5410200" y="709126"/>
          <a:ext cx="2434590" cy="72"/>
        </a:xfrm>
        <a:prstGeom prst="rect">
          <a:avLst/>
        </a:prstGeom>
        <a:solidFill>
          <a:schemeClr val="accent2">
            <a:tint val="40000"/>
            <a:alpha val="90000"/>
            <a:hueOff val="3673486"/>
            <a:satOff val="-33945"/>
            <a:lumOff val="-3826"/>
            <a:alphaOff val="0"/>
          </a:schemeClr>
        </a:solidFill>
        <a:ln w="19050" cap="flat" cmpd="sng" algn="ctr">
          <a:solidFill>
            <a:schemeClr val="accent2">
              <a:tint val="40000"/>
              <a:alpha val="90000"/>
              <a:hueOff val="3673486"/>
              <a:satOff val="-33945"/>
              <a:lumOff val="-3826"/>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16EA40-0FF0-4D6C-9F89-E1B3446DD3CC}">
      <dsp:nvSpPr>
        <dsp:cNvPr id="0" name=""/>
        <dsp:cNvSpPr/>
      </dsp:nvSpPr>
      <dsp:spPr>
        <a:xfrm>
          <a:off x="7909712" y="618251"/>
          <a:ext cx="124434" cy="233768"/>
        </a:xfrm>
        <a:prstGeom prst="chevron">
          <a:avLst>
            <a:gd name="adj" fmla="val 90000"/>
          </a:avLst>
        </a:prstGeom>
        <a:solidFill>
          <a:schemeClr val="accent2">
            <a:tint val="40000"/>
            <a:alpha val="90000"/>
            <a:hueOff val="4285733"/>
            <a:satOff val="-39602"/>
            <a:lumOff val="-4464"/>
            <a:alphaOff val="0"/>
          </a:schemeClr>
        </a:solidFill>
        <a:ln w="19050" cap="flat" cmpd="sng" algn="ctr">
          <a:solidFill>
            <a:schemeClr val="accent2">
              <a:tint val="40000"/>
              <a:alpha val="90000"/>
              <a:hueOff val="4285733"/>
              <a:satOff val="-39602"/>
              <a:lumOff val="-4464"/>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114F54-2938-47D4-86DC-A1CE970E1B1F}">
      <dsp:nvSpPr>
        <dsp:cNvPr id="0" name=""/>
        <dsp:cNvSpPr/>
      </dsp:nvSpPr>
      <dsp:spPr>
        <a:xfrm>
          <a:off x="6061053" y="142720"/>
          <a:ext cx="1132882" cy="1132882"/>
        </a:xfrm>
        <a:prstGeom prst="ellipse">
          <a:avLst/>
        </a:prstGeom>
        <a:solidFill>
          <a:schemeClr val="accent2">
            <a:hueOff val="4295742"/>
            <a:satOff val="-12329"/>
            <a:lumOff val="-19739"/>
            <a:alphaOff val="0"/>
          </a:schemeClr>
        </a:solidFill>
        <a:ln w="19050" cap="flat" cmpd="sng" algn="ctr">
          <a:solidFill>
            <a:schemeClr val="accent2">
              <a:hueOff val="4295742"/>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62" tIns="43962" rIns="43962" bIns="43962" numCol="1" spcCol="1270" anchor="ctr" anchorCtr="0">
          <a:noAutofit/>
        </a:bodyPr>
        <a:lstStyle/>
        <a:p>
          <a:pPr marL="0" lvl="0" indent="0" algn="ctr" defTabSz="2178050">
            <a:lnSpc>
              <a:spcPct val="90000"/>
            </a:lnSpc>
            <a:spcBef>
              <a:spcPct val="0"/>
            </a:spcBef>
            <a:spcAft>
              <a:spcPct val="35000"/>
            </a:spcAft>
            <a:buNone/>
          </a:pPr>
          <a:r>
            <a:rPr lang="en-US" sz="4900" kern="1200"/>
            <a:t>3</a:t>
          </a:r>
        </a:p>
      </dsp:txBody>
      <dsp:txXfrm>
        <a:off x="6226960" y="308627"/>
        <a:ext cx="801068" cy="801068"/>
      </dsp:txXfrm>
    </dsp:sp>
    <dsp:sp modelId="{3C7801CE-152E-4548-8579-C4F3E79548CE}">
      <dsp:nvSpPr>
        <dsp:cNvPr id="0" name=""/>
        <dsp:cNvSpPr/>
      </dsp:nvSpPr>
      <dsp:spPr>
        <a:xfrm>
          <a:off x="5410200" y="1441319"/>
          <a:ext cx="2434590" cy="2149874"/>
        </a:xfrm>
        <a:prstGeom prst="upArrowCallout">
          <a:avLst>
            <a:gd name="adj1" fmla="val 50000"/>
            <a:gd name="adj2" fmla="val 20000"/>
            <a:gd name="adj3" fmla="val 20000"/>
            <a:gd name="adj4" fmla="val 100000"/>
          </a:avLst>
        </a:prstGeom>
        <a:solidFill>
          <a:schemeClr val="accent2">
            <a:tint val="40000"/>
            <a:alpha val="90000"/>
            <a:hueOff val="4897981"/>
            <a:satOff val="-45260"/>
            <a:lumOff val="-5102"/>
            <a:alphaOff val="0"/>
          </a:schemeClr>
        </a:solidFill>
        <a:ln w="19050" cap="flat" cmpd="sng" algn="ctr">
          <a:solidFill>
            <a:schemeClr val="accent2">
              <a:tint val="40000"/>
              <a:alpha val="90000"/>
              <a:hueOff val="4897981"/>
              <a:satOff val="-45260"/>
              <a:lumOff val="-51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43" tIns="165100" rIns="192043" bIns="165100" numCol="1" spcCol="1270" anchor="t" anchorCtr="0">
          <a:noAutofit/>
        </a:bodyPr>
        <a:lstStyle/>
        <a:p>
          <a:pPr marL="0" lvl="0" indent="0" algn="l" defTabSz="488950">
            <a:lnSpc>
              <a:spcPct val="90000"/>
            </a:lnSpc>
            <a:spcBef>
              <a:spcPct val="0"/>
            </a:spcBef>
            <a:spcAft>
              <a:spcPct val="35000"/>
            </a:spcAft>
            <a:buNone/>
          </a:pPr>
          <a:r>
            <a:rPr lang="en-GB" sz="1100" kern="1200"/>
            <a:t>Level 3 - Level 3 qualifications are academic, vocational, or technical courses typically taken by students aged 16 to 18 after completing their GCSEs. They are equivalent to A Levels and are generally required for entry into university or higher education.</a:t>
          </a:r>
          <a:endParaRPr lang="en-US" sz="1100" kern="1200"/>
        </a:p>
      </dsp:txBody>
      <dsp:txXfrm>
        <a:off x="5410200" y="1871294"/>
        <a:ext cx="2434590" cy="1719899"/>
      </dsp:txXfrm>
    </dsp:sp>
    <dsp:sp modelId="{4C331B7E-C6EA-485B-9DAA-E5CBD9B0EBF6}">
      <dsp:nvSpPr>
        <dsp:cNvPr id="0" name=""/>
        <dsp:cNvSpPr/>
      </dsp:nvSpPr>
      <dsp:spPr>
        <a:xfrm>
          <a:off x="8115300" y="709126"/>
          <a:ext cx="1217295" cy="72"/>
        </a:xfrm>
        <a:prstGeom prst="rect">
          <a:avLst/>
        </a:prstGeom>
        <a:solidFill>
          <a:schemeClr val="accent2">
            <a:tint val="40000"/>
            <a:alpha val="90000"/>
            <a:hueOff val="5510229"/>
            <a:satOff val="-50917"/>
            <a:lumOff val="-5740"/>
            <a:alphaOff val="0"/>
          </a:schemeClr>
        </a:solidFill>
        <a:ln w="19050" cap="flat" cmpd="sng" algn="ctr">
          <a:solidFill>
            <a:schemeClr val="accent2">
              <a:tint val="40000"/>
              <a:alpha val="90000"/>
              <a:hueOff val="5510229"/>
              <a:satOff val="-50917"/>
              <a:lumOff val="-574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AAD805-6E28-4A96-A687-821628F83857}">
      <dsp:nvSpPr>
        <dsp:cNvPr id="0" name=""/>
        <dsp:cNvSpPr/>
      </dsp:nvSpPr>
      <dsp:spPr>
        <a:xfrm>
          <a:off x="8766153" y="142720"/>
          <a:ext cx="1132882" cy="1132882"/>
        </a:xfrm>
        <a:prstGeom prst="ellipse">
          <a:avLst/>
        </a:prstGeom>
        <a:solidFill>
          <a:schemeClr val="accent2">
            <a:hueOff val="6443612"/>
            <a:satOff val="-18493"/>
            <a:lumOff val="-29609"/>
            <a:alphaOff val="0"/>
          </a:schemeClr>
        </a:solidFill>
        <a:ln w="19050" cap="flat" cmpd="sng" algn="ctr">
          <a:solidFill>
            <a:schemeClr val="accent2">
              <a:hueOff val="6443612"/>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962" tIns="43962" rIns="43962" bIns="43962" numCol="1" spcCol="1270" anchor="ctr" anchorCtr="0">
          <a:noAutofit/>
        </a:bodyPr>
        <a:lstStyle/>
        <a:p>
          <a:pPr marL="0" lvl="0" indent="0" algn="ctr" defTabSz="2178050">
            <a:lnSpc>
              <a:spcPct val="90000"/>
            </a:lnSpc>
            <a:spcBef>
              <a:spcPct val="0"/>
            </a:spcBef>
            <a:spcAft>
              <a:spcPct val="35000"/>
            </a:spcAft>
            <a:buNone/>
          </a:pPr>
          <a:r>
            <a:rPr lang="en-US" sz="4900" kern="1200"/>
            <a:t>4</a:t>
          </a:r>
        </a:p>
      </dsp:txBody>
      <dsp:txXfrm>
        <a:off x="8932060" y="308627"/>
        <a:ext cx="801068" cy="801068"/>
      </dsp:txXfrm>
    </dsp:sp>
    <dsp:sp modelId="{279D876F-6E2C-498E-B26F-F1037BB9393E}">
      <dsp:nvSpPr>
        <dsp:cNvPr id="0" name=""/>
        <dsp:cNvSpPr/>
      </dsp:nvSpPr>
      <dsp:spPr>
        <a:xfrm>
          <a:off x="8115300" y="1441319"/>
          <a:ext cx="2434590" cy="2149874"/>
        </a:xfrm>
        <a:prstGeom prst="upArrowCallout">
          <a:avLst>
            <a:gd name="adj1" fmla="val 50000"/>
            <a:gd name="adj2" fmla="val 20000"/>
            <a:gd name="adj3" fmla="val 20000"/>
            <a:gd name="adj4" fmla="val 100000"/>
          </a:avLst>
        </a:prstGeom>
        <a:solidFill>
          <a:schemeClr val="accent2">
            <a:tint val="40000"/>
            <a:alpha val="90000"/>
            <a:hueOff val="6734724"/>
            <a:satOff val="-62232"/>
            <a:lumOff val="-7015"/>
            <a:alphaOff val="0"/>
          </a:schemeClr>
        </a:solidFill>
        <a:ln w="19050" cap="flat" cmpd="sng" algn="ctr">
          <a:solidFill>
            <a:schemeClr val="accent2">
              <a:tint val="40000"/>
              <a:alpha val="90000"/>
              <a:hueOff val="6734724"/>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43" tIns="165100" rIns="192043" bIns="165100" numCol="1" spcCol="1270" anchor="t" anchorCtr="0">
          <a:noAutofit/>
        </a:bodyPr>
        <a:lstStyle/>
        <a:p>
          <a:pPr marL="0" lvl="0" indent="0" algn="l" defTabSz="488950">
            <a:lnSpc>
              <a:spcPct val="90000"/>
            </a:lnSpc>
            <a:spcBef>
              <a:spcPct val="0"/>
            </a:spcBef>
            <a:spcAft>
              <a:spcPct val="35000"/>
            </a:spcAft>
            <a:buNone/>
          </a:pPr>
          <a:r>
            <a:rPr lang="en-GB" sz="1100" kern="1200"/>
            <a:t>Level 4+ This is for post 18 education</a:t>
          </a:r>
          <a:endParaRPr lang="en-US" sz="1100" kern="1200"/>
        </a:p>
      </dsp:txBody>
      <dsp:txXfrm>
        <a:off x="8115300" y="1871294"/>
        <a:ext cx="2434590" cy="1719899"/>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222C9-DED8-F809-9A8F-9C2EA09CAE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D7A3300-8A72-C7DE-F84D-7F26F87061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1274F0-EC77-67F8-65F5-F811B66B6218}"/>
              </a:ext>
            </a:extLst>
          </p:cNvPr>
          <p:cNvSpPr>
            <a:spLocks noGrp="1"/>
          </p:cNvSpPr>
          <p:nvPr>
            <p:ph type="dt" sz="half" idx="10"/>
          </p:nvPr>
        </p:nvSpPr>
        <p:spPr/>
        <p:txBody>
          <a:bodyPr/>
          <a:lstStyle/>
          <a:p>
            <a:fld id="{65FE0418-24EF-4EFE-83C4-A7D173B7AF15}" type="datetimeFigureOut">
              <a:rPr lang="en-GB" smtClean="0"/>
              <a:t>25/06/2026</a:t>
            </a:fld>
            <a:endParaRPr lang="en-GB"/>
          </a:p>
        </p:txBody>
      </p:sp>
      <p:sp>
        <p:nvSpPr>
          <p:cNvPr id="5" name="Footer Placeholder 4">
            <a:extLst>
              <a:ext uri="{FF2B5EF4-FFF2-40B4-BE49-F238E27FC236}">
                <a16:creationId xmlns:a16="http://schemas.microsoft.com/office/drawing/2014/main" id="{9CB16519-2001-39D8-FBB5-DE3E3E567B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7E48F2-4330-0F69-0C18-49DD4DC7ECE8}"/>
              </a:ext>
            </a:extLst>
          </p:cNvPr>
          <p:cNvSpPr>
            <a:spLocks noGrp="1"/>
          </p:cNvSpPr>
          <p:nvPr>
            <p:ph type="sldNum" sz="quarter" idx="12"/>
          </p:nvPr>
        </p:nvSpPr>
        <p:spPr/>
        <p:txBody>
          <a:bodyPr/>
          <a:lstStyle/>
          <a:p>
            <a:fld id="{FB2E175F-A3F2-4060-AD75-D673940B3B21}" type="slidenum">
              <a:rPr lang="en-GB" smtClean="0"/>
              <a:t>‹#›</a:t>
            </a:fld>
            <a:endParaRPr lang="en-GB"/>
          </a:p>
        </p:txBody>
      </p:sp>
    </p:spTree>
    <p:extLst>
      <p:ext uri="{BB962C8B-B14F-4D97-AF65-F5344CB8AC3E}">
        <p14:creationId xmlns:p14="http://schemas.microsoft.com/office/powerpoint/2010/main" val="2031459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A5FD0-E89C-526F-A4BE-32C4808D5A4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D59E54-20DB-E103-0FF9-AE1CA5A85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37DEE8-5F97-D38E-6532-9F7B8FBBD2CA}"/>
              </a:ext>
            </a:extLst>
          </p:cNvPr>
          <p:cNvSpPr>
            <a:spLocks noGrp="1"/>
          </p:cNvSpPr>
          <p:nvPr>
            <p:ph type="dt" sz="half" idx="10"/>
          </p:nvPr>
        </p:nvSpPr>
        <p:spPr/>
        <p:txBody>
          <a:bodyPr/>
          <a:lstStyle/>
          <a:p>
            <a:fld id="{65FE0418-24EF-4EFE-83C4-A7D173B7AF15}" type="datetimeFigureOut">
              <a:rPr lang="en-GB" smtClean="0"/>
              <a:t>25/06/2026</a:t>
            </a:fld>
            <a:endParaRPr lang="en-GB"/>
          </a:p>
        </p:txBody>
      </p:sp>
      <p:sp>
        <p:nvSpPr>
          <p:cNvPr id="5" name="Footer Placeholder 4">
            <a:extLst>
              <a:ext uri="{FF2B5EF4-FFF2-40B4-BE49-F238E27FC236}">
                <a16:creationId xmlns:a16="http://schemas.microsoft.com/office/drawing/2014/main" id="{6E805978-C882-22F3-ADE3-C81DB0D8F8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EF1410-0D40-3933-4539-F23D2677F20B}"/>
              </a:ext>
            </a:extLst>
          </p:cNvPr>
          <p:cNvSpPr>
            <a:spLocks noGrp="1"/>
          </p:cNvSpPr>
          <p:nvPr>
            <p:ph type="sldNum" sz="quarter" idx="12"/>
          </p:nvPr>
        </p:nvSpPr>
        <p:spPr/>
        <p:txBody>
          <a:bodyPr/>
          <a:lstStyle/>
          <a:p>
            <a:fld id="{FB2E175F-A3F2-4060-AD75-D673940B3B21}" type="slidenum">
              <a:rPr lang="en-GB" smtClean="0"/>
              <a:t>‹#›</a:t>
            </a:fld>
            <a:endParaRPr lang="en-GB"/>
          </a:p>
        </p:txBody>
      </p:sp>
    </p:spTree>
    <p:extLst>
      <p:ext uri="{BB962C8B-B14F-4D97-AF65-F5344CB8AC3E}">
        <p14:creationId xmlns:p14="http://schemas.microsoft.com/office/powerpoint/2010/main" val="2003414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4632AD-54F7-14AF-27F9-E8D0D8F6F24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C93ECF-D747-A723-B87E-F03106BF59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BD17B0-3BEA-66B5-3ACD-F39692636EBF}"/>
              </a:ext>
            </a:extLst>
          </p:cNvPr>
          <p:cNvSpPr>
            <a:spLocks noGrp="1"/>
          </p:cNvSpPr>
          <p:nvPr>
            <p:ph type="dt" sz="half" idx="10"/>
          </p:nvPr>
        </p:nvSpPr>
        <p:spPr/>
        <p:txBody>
          <a:bodyPr/>
          <a:lstStyle/>
          <a:p>
            <a:fld id="{65FE0418-24EF-4EFE-83C4-A7D173B7AF15}" type="datetimeFigureOut">
              <a:rPr lang="en-GB" smtClean="0"/>
              <a:t>25/06/2026</a:t>
            </a:fld>
            <a:endParaRPr lang="en-GB"/>
          </a:p>
        </p:txBody>
      </p:sp>
      <p:sp>
        <p:nvSpPr>
          <p:cNvPr id="5" name="Footer Placeholder 4">
            <a:extLst>
              <a:ext uri="{FF2B5EF4-FFF2-40B4-BE49-F238E27FC236}">
                <a16:creationId xmlns:a16="http://schemas.microsoft.com/office/drawing/2014/main" id="{8970DE7D-BC1E-8901-7C5F-3D3D1DF74D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CA0D82-661C-727B-6240-479D8836875E}"/>
              </a:ext>
            </a:extLst>
          </p:cNvPr>
          <p:cNvSpPr>
            <a:spLocks noGrp="1"/>
          </p:cNvSpPr>
          <p:nvPr>
            <p:ph type="sldNum" sz="quarter" idx="12"/>
          </p:nvPr>
        </p:nvSpPr>
        <p:spPr/>
        <p:txBody>
          <a:bodyPr/>
          <a:lstStyle/>
          <a:p>
            <a:fld id="{FB2E175F-A3F2-4060-AD75-D673940B3B21}" type="slidenum">
              <a:rPr lang="en-GB" smtClean="0"/>
              <a:t>‹#›</a:t>
            </a:fld>
            <a:endParaRPr lang="en-GB"/>
          </a:p>
        </p:txBody>
      </p:sp>
    </p:spTree>
    <p:extLst>
      <p:ext uri="{BB962C8B-B14F-4D97-AF65-F5344CB8AC3E}">
        <p14:creationId xmlns:p14="http://schemas.microsoft.com/office/powerpoint/2010/main" val="2065188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8501-D7C7-A450-E610-A5D17F5590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A34FEE0-9AB3-DF70-9A26-421E7113C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604E56-1A18-2F57-AD71-B84E8B8B2B19}"/>
              </a:ext>
            </a:extLst>
          </p:cNvPr>
          <p:cNvSpPr>
            <a:spLocks noGrp="1"/>
          </p:cNvSpPr>
          <p:nvPr>
            <p:ph type="dt" sz="half" idx="10"/>
          </p:nvPr>
        </p:nvSpPr>
        <p:spPr/>
        <p:txBody>
          <a:bodyPr/>
          <a:lstStyle/>
          <a:p>
            <a:fld id="{65FE0418-24EF-4EFE-83C4-A7D173B7AF15}" type="datetimeFigureOut">
              <a:rPr lang="en-GB" smtClean="0"/>
              <a:t>25/06/2026</a:t>
            </a:fld>
            <a:endParaRPr lang="en-GB"/>
          </a:p>
        </p:txBody>
      </p:sp>
      <p:sp>
        <p:nvSpPr>
          <p:cNvPr id="5" name="Footer Placeholder 4">
            <a:extLst>
              <a:ext uri="{FF2B5EF4-FFF2-40B4-BE49-F238E27FC236}">
                <a16:creationId xmlns:a16="http://schemas.microsoft.com/office/drawing/2014/main" id="{DC0CC159-6683-327E-E232-3B0BAD763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6FCD26-13DB-EC15-F3CB-20753661850A}"/>
              </a:ext>
            </a:extLst>
          </p:cNvPr>
          <p:cNvSpPr>
            <a:spLocks noGrp="1"/>
          </p:cNvSpPr>
          <p:nvPr>
            <p:ph type="sldNum" sz="quarter" idx="12"/>
          </p:nvPr>
        </p:nvSpPr>
        <p:spPr/>
        <p:txBody>
          <a:bodyPr/>
          <a:lstStyle/>
          <a:p>
            <a:fld id="{FB2E175F-A3F2-4060-AD75-D673940B3B21}" type="slidenum">
              <a:rPr lang="en-GB" smtClean="0"/>
              <a:t>‹#›</a:t>
            </a:fld>
            <a:endParaRPr lang="en-GB"/>
          </a:p>
        </p:txBody>
      </p:sp>
    </p:spTree>
    <p:extLst>
      <p:ext uri="{BB962C8B-B14F-4D97-AF65-F5344CB8AC3E}">
        <p14:creationId xmlns:p14="http://schemas.microsoft.com/office/powerpoint/2010/main" val="3456556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204A2-297F-A03A-B082-CE43DE14DC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04A38E8-666C-66CF-2FFB-83D1EDCC89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A59382-ACCB-314C-A7AE-50A09DD5B91E}"/>
              </a:ext>
            </a:extLst>
          </p:cNvPr>
          <p:cNvSpPr>
            <a:spLocks noGrp="1"/>
          </p:cNvSpPr>
          <p:nvPr>
            <p:ph type="dt" sz="half" idx="10"/>
          </p:nvPr>
        </p:nvSpPr>
        <p:spPr/>
        <p:txBody>
          <a:bodyPr/>
          <a:lstStyle/>
          <a:p>
            <a:fld id="{65FE0418-24EF-4EFE-83C4-A7D173B7AF15}" type="datetimeFigureOut">
              <a:rPr lang="en-GB" smtClean="0"/>
              <a:t>25/06/2026</a:t>
            </a:fld>
            <a:endParaRPr lang="en-GB"/>
          </a:p>
        </p:txBody>
      </p:sp>
      <p:sp>
        <p:nvSpPr>
          <p:cNvPr id="5" name="Footer Placeholder 4">
            <a:extLst>
              <a:ext uri="{FF2B5EF4-FFF2-40B4-BE49-F238E27FC236}">
                <a16:creationId xmlns:a16="http://schemas.microsoft.com/office/drawing/2014/main" id="{E3C7DE28-BC30-E7D1-406D-1FB51B6C3F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408674-28AA-F7C2-4E24-F51079A486CA}"/>
              </a:ext>
            </a:extLst>
          </p:cNvPr>
          <p:cNvSpPr>
            <a:spLocks noGrp="1"/>
          </p:cNvSpPr>
          <p:nvPr>
            <p:ph type="sldNum" sz="quarter" idx="12"/>
          </p:nvPr>
        </p:nvSpPr>
        <p:spPr/>
        <p:txBody>
          <a:bodyPr/>
          <a:lstStyle/>
          <a:p>
            <a:fld id="{FB2E175F-A3F2-4060-AD75-D673940B3B21}" type="slidenum">
              <a:rPr lang="en-GB" smtClean="0"/>
              <a:t>‹#›</a:t>
            </a:fld>
            <a:endParaRPr lang="en-GB"/>
          </a:p>
        </p:txBody>
      </p:sp>
    </p:spTree>
    <p:extLst>
      <p:ext uri="{BB962C8B-B14F-4D97-AF65-F5344CB8AC3E}">
        <p14:creationId xmlns:p14="http://schemas.microsoft.com/office/powerpoint/2010/main" val="1195639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B32CE-A333-DECD-CFDC-D1E3D056EA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C4549A-1636-F780-746A-E6087511A4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E14C3CB-2F0E-721B-5C88-BB9BF4B6EB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9767998-319B-FC52-21BE-CF860A6FC3F5}"/>
              </a:ext>
            </a:extLst>
          </p:cNvPr>
          <p:cNvSpPr>
            <a:spLocks noGrp="1"/>
          </p:cNvSpPr>
          <p:nvPr>
            <p:ph type="dt" sz="half" idx="10"/>
          </p:nvPr>
        </p:nvSpPr>
        <p:spPr/>
        <p:txBody>
          <a:bodyPr/>
          <a:lstStyle/>
          <a:p>
            <a:fld id="{65FE0418-24EF-4EFE-83C4-A7D173B7AF15}" type="datetimeFigureOut">
              <a:rPr lang="en-GB" smtClean="0"/>
              <a:t>25/06/2026</a:t>
            </a:fld>
            <a:endParaRPr lang="en-GB"/>
          </a:p>
        </p:txBody>
      </p:sp>
      <p:sp>
        <p:nvSpPr>
          <p:cNvPr id="6" name="Footer Placeholder 5">
            <a:extLst>
              <a:ext uri="{FF2B5EF4-FFF2-40B4-BE49-F238E27FC236}">
                <a16:creationId xmlns:a16="http://schemas.microsoft.com/office/drawing/2014/main" id="{D96DE110-3D6B-45CE-465B-514ECA4A55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A9AD48-316F-83A4-363C-91824F21CE3C}"/>
              </a:ext>
            </a:extLst>
          </p:cNvPr>
          <p:cNvSpPr>
            <a:spLocks noGrp="1"/>
          </p:cNvSpPr>
          <p:nvPr>
            <p:ph type="sldNum" sz="quarter" idx="12"/>
          </p:nvPr>
        </p:nvSpPr>
        <p:spPr/>
        <p:txBody>
          <a:bodyPr/>
          <a:lstStyle/>
          <a:p>
            <a:fld id="{FB2E175F-A3F2-4060-AD75-D673940B3B21}" type="slidenum">
              <a:rPr lang="en-GB" smtClean="0"/>
              <a:t>‹#›</a:t>
            </a:fld>
            <a:endParaRPr lang="en-GB"/>
          </a:p>
        </p:txBody>
      </p:sp>
    </p:spTree>
    <p:extLst>
      <p:ext uri="{BB962C8B-B14F-4D97-AF65-F5344CB8AC3E}">
        <p14:creationId xmlns:p14="http://schemas.microsoft.com/office/powerpoint/2010/main" val="2923992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B07C7-B4D6-BD4C-4BE9-F6D69AE583F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6F6F46-EE01-D58A-B765-01B59364FA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817CAB-DF1B-4A95-DFBD-A8FB79E844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79DCAA-961F-BF84-87E9-4F81A753B0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9A0A38-6D72-D0E8-9DA9-225760C9D9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F40E5C4-9B3F-BE6A-63AA-FC488370013B}"/>
              </a:ext>
            </a:extLst>
          </p:cNvPr>
          <p:cNvSpPr>
            <a:spLocks noGrp="1"/>
          </p:cNvSpPr>
          <p:nvPr>
            <p:ph type="dt" sz="half" idx="10"/>
          </p:nvPr>
        </p:nvSpPr>
        <p:spPr/>
        <p:txBody>
          <a:bodyPr/>
          <a:lstStyle/>
          <a:p>
            <a:fld id="{65FE0418-24EF-4EFE-83C4-A7D173B7AF15}" type="datetimeFigureOut">
              <a:rPr lang="en-GB" smtClean="0"/>
              <a:t>25/06/2026</a:t>
            </a:fld>
            <a:endParaRPr lang="en-GB"/>
          </a:p>
        </p:txBody>
      </p:sp>
      <p:sp>
        <p:nvSpPr>
          <p:cNvPr id="8" name="Footer Placeholder 7">
            <a:extLst>
              <a:ext uri="{FF2B5EF4-FFF2-40B4-BE49-F238E27FC236}">
                <a16:creationId xmlns:a16="http://schemas.microsoft.com/office/drawing/2014/main" id="{B4D957AA-353C-5133-F0FF-C14774B37B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B3F9268-6CE7-9EC5-DF47-BA975F7AE1B0}"/>
              </a:ext>
            </a:extLst>
          </p:cNvPr>
          <p:cNvSpPr>
            <a:spLocks noGrp="1"/>
          </p:cNvSpPr>
          <p:nvPr>
            <p:ph type="sldNum" sz="quarter" idx="12"/>
          </p:nvPr>
        </p:nvSpPr>
        <p:spPr/>
        <p:txBody>
          <a:bodyPr/>
          <a:lstStyle/>
          <a:p>
            <a:fld id="{FB2E175F-A3F2-4060-AD75-D673940B3B21}" type="slidenum">
              <a:rPr lang="en-GB" smtClean="0"/>
              <a:t>‹#›</a:t>
            </a:fld>
            <a:endParaRPr lang="en-GB"/>
          </a:p>
        </p:txBody>
      </p:sp>
    </p:spTree>
    <p:extLst>
      <p:ext uri="{BB962C8B-B14F-4D97-AF65-F5344CB8AC3E}">
        <p14:creationId xmlns:p14="http://schemas.microsoft.com/office/powerpoint/2010/main" val="2871406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C6207-8D07-05A7-0EE4-919CC17BDD0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4AD4B6C-E35B-A3D0-5F38-240E5A48A2DA}"/>
              </a:ext>
            </a:extLst>
          </p:cNvPr>
          <p:cNvSpPr>
            <a:spLocks noGrp="1"/>
          </p:cNvSpPr>
          <p:nvPr>
            <p:ph type="dt" sz="half" idx="10"/>
          </p:nvPr>
        </p:nvSpPr>
        <p:spPr/>
        <p:txBody>
          <a:bodyPr/>
          <a:lstStyle/>
          <a:p>
            <a:fld id="{65FE0418-24EF-4EFE-83C4-A7D173B7AF15}" type="datetimeFigureOut">
              <a:rPr lang="en-GB" smtClean="0"/>
              <a:t>25/06/2026</a:t>
            </a:fld>
            <a:endParaRPr lang="en-GB"/>
          </a:p>
        </p:txBody>
      </p:sp>
      <p:sp>
        <p:nvSpPr>
          <p:cNvPr id="4" name="Footer Placeholder 3">
            <a:extLst>
              <a:ext uri="{FF2B5EF4-FFF2-40B4-BE49-F238E27FC236}">
                <a16:creationId xmlns:a16="http://schemas.microsoft.com/office/drawing/2014/main" id="{D14BCC7D-251E-F927-4425-3646A04910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5160F32-9E64-16D6-617D-783AF8E1530C}"/>
              </a:ext>
            </a:extLst>
          </p:cNvPr>
          <p:cNvSpPr>
            <a:spLocks noGrp="1"/>
          </p:cNvSpPr>
          <p:nvPr>
            <p:ph type="sldNum" sz="quarter" idx="12"/>
          </p:nvPr>
        </p:nvSpPr>
        <p:spPr/>
        <p:txBody>
          <a:bodyPr/>
          <a:lstStyle/>
          <a:p>
            <a:fld id="{FB2E175F-A3F2-4060-AD75-D673940B3B21}" type="slidenum">
              <a:rPr lang="en-GB" smtClean="0"/>
              <a:t>‹#›</a:t>
            </a:fld>
            <a:endParaRPr lang="en-GB"/>
          </a:p>
        </p:txBody>
      </p:sp>
    </p:spTree>
    <p:extLst>
      <p:ext uri="{BB962C8B-B14F-4D97-AF65-F5344CB8AC3E}">
        <p14:creationId xmlns:p14="http://schemas.microsoft.com/office/powerpoint/2010/main" val="348428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AC3D07-2D5E-6A53-DFCE-D3E01F09A3F7}"/>
              </a:ext>
            </a:extLst>
          </p:cNvPr>
          <p:cNvSpPr>
            <a:spLocks noGrp="1"/>
          </p:cNvSpPr>
          <p:nvPr>
            <p:ph type="dt" sz="half" idx="10"/>
          </p:nvPr>
        </p:nvSpPr>
        <p:spPr/>
        <p:txBody>
          <a:bodyPr/>
          <a:lstStyle/>
          <a:p>
            <a:fld id="{65FE0418-24EF-4EFE-83C4-A7D173B7AF15}" type="datetimeFigureOut">
              <a:rPr lang="en-GB" smtClean="0"/>
              <a:t>25/06/2026</a:t>
            </a:fld>
            <a:endParaRPr lang="en-GB"/>
          </a:p>
        </p:txBody>
      </p:sp>
      <p:sp>
        <p:nvSpPr>
          <p:cNvPr id="3" name="Footer Placeholder 2">
            <a:extLst>
              <a:ext uri="{FF2B5EF4-FFF2-40B4-BE49-F238E27FC236}">
                <a16:creationId xmlns:a16="http://schemas.microsoft.com/office/drawing/2014/main" id="{01617904-BF7F-A68A-2DD9-EB0C50785ED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F9C324-CB7F-C27A-F550-4F694796A5C6}"/>
              </a:ext>
            </a:extLst>
          </p:cNvPr>
          <p:cNvSpPr>
            <a:spLocks noGrp="1"/>
          </p:cNvSpPr>
          <p:nvPr>
            <p:ph type="sldNum" sz="quarter" idx="12"/>
          </p:nvPr>
        </p:nvSpPr>
        <p:spPr/>
        <p:txBody>
          <a:bodyPr/>
          <a:lstStyle/>
          <a:p>
            <a:fld id="{FB2E175F-A3F2-4060-AD75-D673940B3B21}" type="slidenum">
              <a:rPr lang="en-GB" smtClean="0"/>
              <a:t>‹#›</a:t>
            </a:fld>
            <a:endParaRPr lang="en-GB"/>
          </a:p>
        </p:txBody>
      </p:sp>
    </p:spTree>
    <p:extLst>
      <p:ext uri="{BB962C8B-B14F-4D97-AF65-F5344CB8AC3E}">
        <p14:creationId xmlns:p14="http://schemas.microsoft.com/office/powerpoint/2010/main" val="4257645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A74E-B5EA-9139-E30D-5D56CFABE8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76FC9E3-FEFD-1193-BFB2-90526F421E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4F8283-466C-030A-32F6-ECBE94643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056524-689C-E6FF-CC4F-E7FEA3A1E67B}"/>
              </a:ext>
            </a:extLst>
          </p:cNvPr>
          <p:cNvSpPr>
            <a:spLocks noGrp="1"/>
          </p:cNvSpPr>
          <p:nvPr>
            <p:ph type="dt" sz="half" idx="10"/>
          </p:nvPr>
        </p:nvSpPr>
        <p:spPr/>
        <p:txBody>
          <a:bodyPr/>
          <a:lstStyle/>
          <a:p>
            <a:fld id="{65FE0418-24EF-4EFE-83C4-A7D173B7AF15}" type="datetimeFigureOut">
              <a:rPr lang="en-GB" smtClean="0"/>
              <a:t>25/06/2026</a:t>
            </a:fld>
            <a:endParaRPr lang="en-GB"/>
          </a:p>
        </p:txBody>
      </p:sp>
      <p:sp>
        <p:nvSpPr>
          <p:cNvPr id="6" name="Footer Placeholder 5">
            <a:extLst>
              <a:ext uri="{FF2B5EF4-FFF2-40B4-BE49-F238E27FC236}">
                <a16:creationId xmlns:a16="http://schemas.microsoft.com/office/drawing/2014/main" id="{3280CA5E-EF06-D633-196B-4DE1B6FBC9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5C550B-5430-2F62-F1C1-2680062F0DE9}"/>
              </a:ext>
            </a:extLst>
          </p:cNvPr>
          <p:cNvSpPr>
            <a:spLocks noGrp="1"/>
          </p:cNvSpPr>
          <p:nvPr>
            <p:ph type="sldNum" sz="quarter" idx="12"/>
          </p:nvPr>
        </p:nvSpPr>
        <p:spPr/>
        <p:txBody>
          <a:bodyPr/>
          <a:lstStyle/>
          <a:p>
            <a:fld id="{FB2E175F-A3F2-4060-AD75-D673940B3B21}" type="slidenum">
              <a:rPr lang="en-GB" smtClean="0"/>
              <a:t>‹#›</a:t>
            </a:fld>
            <a:endParaRPr lang="en-GB"/>
          </a:p>
        </p:txBody>
      </p:sp>
    </p:spTree>
    <p:extLst>
      <p:ext uri="{BB962C8B-B14F-4D97-AF65-F5344CB8AC3E}">
        <p14:creationId xmlns:p14="http://schemas.microsoft.com/office/powerpoint/2010/main" val="920818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F06B3-F73B-73B0-032B-A2D257197F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6135C3-726C-1695-E635-72F4169FF0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1001E5C-9938-F8F3-D86D-A3B826A4F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022345-90DF-E8C0-2CDD-7DCA2D1D809E}"/>
              </a:ext>
            </a:extLst>
          </p:cNvPr>
          <p:cNvSpPr>
            <a:spLocks noGrp="1"/>
          </p:cNvSpPr>
          <p:nvPr>
            <p:ph type="dt" sz="half" idx="10"/>
          </p:nvPr>
        </p:nvSpPr>
        <p:spPr/>
        <p:txBody>
          <a:bodyPr/>
          <a:lstStyle/>
          <a:p>
            <a:fld id="{65FE0418-24EF-4EFE-83C4-A7D173B7AF15}" type="datetimeFigureOut">
              <a:rPr lang="en-GB" smtClean="0"/>
              <a:t>25/06/2026</a:t>
            </a:fld>
            <a:endParaRPr lang="en-GB"/>
          </a:p>
        </p:txBody>
      </p:sp>
      <p:sp>
        <p:nvSpPr>
          <p:cNvPr id="6" name="Footer Placeholder 5">
            <a:extLst>
              <a:ext uri="{FF2B5EF4-FFF2-40B4-BE49-F238E27FC236}">
                <a16:creationId xmlns:a16="http://schemas.microsoft.com/office/drawing/2014/main" id="{95BE3188-6031-4D4F-4F60-603B24A6EF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F9A88A-6ECA-0CF8-EDBB-C003A10B3ADC}"/>
              </a:ext>
            </a:extLst>
          </p:cNvPr>
          <p:cNvSpPr>
            <a:spLocks noGrp="1"/>
          </p:cNvSpPr>
          <p:nvPr>
            <p:ph type="sldNum" sz="quarter" idx="12"/>
          </p:nvPr>
        </p:nvSpPr>
        <p:spPr/>
        <p:txBody>
          <a:bodyPr/>
          <a:lstStyle/>
          <a:p>
            <a:fld id="{FB2E175F-A3F2-4060-AD75-D673940B3B21}" type="slidenum">
              <a:rPr lang="en-GB" smtClean="0"/>
              <a:t>‹#›</a:t>
            </a:fld>
            <a:endParaRPr lang="en-GB"/>
          </a:p>
        </p:txBody>
      </p:sp>
    </p:spTree>
    <p:extLst>
      <p:ext uri="{BB962C8B-B14F-4D97-AF65-F5344CB8AC3E}">
        <p14:creationId xmlns:p14="http://schemas.microsoft.com/office/powerpoint/2010/main" val="1343248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46DE43-7F97-F773-6E97-A8013C5ABF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733F85-34A4-8917-68D8-2229DB048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B7DA92-705D-BE3D-71F1-9D9D9A0B4A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FE0418-24EF-4EFE-83C4-A7D173B7AF15}" type="datetimeFigureOut">
              <a:rPr lang="en-GB" smtClean="0"/>
              <a:t>25/06/2026</a:t>
            </a:fld>
            <a:endParaRPr lang="en-GB"/>
          </a:p>
        </p:txBody>
      </p:sp>
      <p:sp>
        <p:nvSpPr>
          <p:cNvPr id="5" name="Footer Placeholder 4">
            <a:extLst>
              <a:ext uri="{FF2B5EF4-FFF2-40B4-BE49-F238E27FC236}">
                <a16:creationId xmlns:a16="http://schemas.microsoft.com/office/drawing/2014/main" id="{9DAF09BE-F1DE-5DCB-2C55-7C65C51E9B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88C2B3A-58ED-7B3B-CB9A-51292BCF4E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2E175F-A3F2-4060-AD75-D673940B3B21}" type="slidenum">
              <a:rPr lang="en-GB" smtClean="0"/>
              <a:t>‹#›</a:t>
            </a:fld>
            <a:endParaRPr lang="en-GB"/>
          </a:p>
        </p:txBody>
      </p:sp>
    </p:spTree>
    <p:extLst>
      <p:ext uri="{BB962C8B-B14F-4D97-AF65-F5344CB8AC3E}">
        <p14:creationId xmlns:p14="http://schemas.microsoft.com/office/powerpoint/2010/main" val="3058246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hyperlink" Target="https://www.bbc.co.uk/bitesize/careers" TargetMode="Externa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hyperlink" Target="https://careerconnect.org.uk/" TargetMode="External"/><Relationship Id="rId5" Type="http://schemas.openxmlformats.org/officeDocument/2006/relationships/hyperlink" Target="https://nationalcareers.service.gov.uk/" TargetMode="External"/><Relationship Id="rId4" Type="http://schemas.openxmlformats.org/officeDocument/2006/relationships/hyperlink" Target="https://www.youthemployment.org.uk/careers-hub-sector/stem-careers/" TargetMode="External"/><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KBGVopFzq5M?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1.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1.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hyperlink" Target="https://www.pwc.co.uk/who-we-are/our-purpose/community-engagement/social-mobility/employability-skills-toolkit/using-toolkit-at-home.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1.png"/><Relationship Id="rId5" Type="http://schemas.openxmlformats.org/officeDocument/2006/relationships/image" Target="../media/image20.png"/><Relationship Id="rId4" Type="http://schemas.openxmlformats.org/officeDocument/2006/relationships/hyperlink" Target="https://nationalcareers.service.gov.uk/explore-careers/job-sector" TargetMode="Externa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1.png"/><Relationship Id="rId4" Type="http://schemas.openxmlformats.org/officeDocument/2006/relationships/hyperlink" Target="https://www.gov.uk/apply-apprenticeship" TargetMode="Externa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hyperlink" Target="https://nationalcareers.service.gov.uk/careers-advice/helping-young-people-make-education-and-career-choices" TargetMode="External"/><Relationship Id="rId4" Type="http://schemas.openxmlformats.org/officeDocument/2006/relationships/hyperlink" Target="https://www.talkingfutures.org.uk/"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login.xello.co.uk/"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DD5BA-3D3E-0BE8-ACA9-3C2F482A11CE}"/>
              </a:ext>
            </a:extLst>
          </p:cNvPr>
          <p:cNvSpPr>
            <a:spLocks noGrp="1"/>
          </p:cNvSpPr>
          <p:nvPr>
            <p:ph type="ctrTitle"/>
          </p:nvPr>
        </p:nvSpPr>
        <p:spPr/>
        <p:txBody>
          <a:bodyPr/>
          <a:lstStyle/>
          <a:p>
            <a:r>
              <a:rPr lang="en-GB" dirty="0"/>
              <a:t>Parent’s Guide to Careers</a:t>
            </a:r>
          </a:p>
        </p:txBody>
      </p:sp>
      <p:pic>
        <p:nvPicPr>
          <p:cNvPr id="14" name="Audio 13">
            <a:extLst>
              <a:ext uri="{FF2B5EF4-FFF2-40B4-BE49-F238E27FC236}">
                <a16:creationId xmlns:a16="http://schemas.microsoft.com/office/drawing/2014/main" id="{D5E419E9-A5D3-A0E6-C169-9604F7DED14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395681500"/>
      </p:ext>
    </p:extLst>
  </p:cSld>
  <p:clrMapOvr>
    <a:masterClrMapping/>
  </p:clrMapOvr>
  <mc:AlternateContent xmlns:mc="http://schemas.openxmlformats.org/markup-compatibility/2006">
    <mc:Choice xmlns:p14="http://schemas.microsoft.com/office/powerpoint/2010/main" Requires="p14">
      <p:transition spd="slow" p14:dur="2000" advTm="70768"/>
    </mc:Choice>
    <mc:Fallback>
      <p:transition spd="slow" advTm="707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1DBA4-C608-2932-D95E-DAF487C6B92F}"/>
              </a:ext>
            </a:extLst>
          </p:cNvPr>
          <p:cNvSpPr>
            <a:spLocks noGrp="1"/>
          </p:cNvSpPr>
          <p:nvPr>
            <p:ph type="title"/>
          </p:nvPr>
        </p:nvSpPr>
        <p:spPr/>
        <p:txBody>
          <a:bodyPr>
            <a:normAutofit fontScale="90000"/>
          </a:bodyPr>
          <a:lstStyle/>
          <a:p>
            <a:r>
              <a:rPr lang="en-US"/>
              <a:t>Or you can simply research jobs, what qualifications you need and how much you get paid</a:t>
            </a:r>
          </a:p>
        </p:txBody>
      </p:sp>
      <p:pic>
        <p:nvPicPr>
          <p:cNvPr id="5" name="Picture 4" descr="A screenshot of a phone&#10;&#10;AI-generated content may be incorrect.">
            <a:extLst>
              <a:ext uri="{FF2B5EF4-FFF2-40B4-BE49-F238E27FC236}">
                <a16:creationId xmlns:a16="http://schemas.microsoft.com/office/drawing/2014/main" id="{48F87FFA-C4E7-3844-F4A2-032455757279}"/>
              </a:ext>
            </a:extLst>
          </p:cNvPr>
          <p:cNvPicPr>
            <a:picLocks noChangeAspect="1"/>
          </p:cNvPicPr>
          <p:nvPr/>
        </p:nvPicPr>
        <p:blipFill>
          <a:blip r:embed="rId2"/>
          <a:stretch>
            <a:fillRect/>
          </a:stretch>
        </p:blipFill>
        <p:spPr>
          <a:xfrm>
            <a:off x="1137087" y="2225566"/>
            <a:ext cx="2476500" cy="3200400"/>
          </a:xfrm>
          <a:prstGeom prst="rect">
            <a:avLst/>
          </a:prstGeom>
        </p:spPr>
      </p:pic>
      <p:sp>
        <p:nvSpPr>
          <p:cNvPr id="8" name="TextBox 7">
            <a:extLst>
              <a:ext uri="{FF2B5EF4-FFF2-40B4-BE49-F238E27FC236}">
                <a16:creationId xmlns:a16="http://schemas.microsoft.com/office/drawing/2014/main" id="{F34C59EF-A74A-BC6B-7F2B-B68AD0FDA5DE}"/>
              </a:ext>
            </a:extLst>
          </p:cNvPr>
          <p:cNvSpPr txBox="1"/>
          <p:nvPr/>
        </p:nvSpPr>
        <p:spPr>
          <a:xfrm>
            <a:off x="5329073" y="3164046"/>
            <a:ext cx="6096000" cy="1569660"/>
          </a:xfrm>
          <a:prstGeom prst="rect">
            <a:avLst/>
          </a:prstGeom>
          <a:noFill/>
        </p:spPr>
        <p:txBody>
          <a:bodyPr wrap="square">
            <a:spAutoFit/>
          </a:bodyPr>
          <a:lstStyle/>
          <a:p>
            <a:r>
              <a:rPr lang="en-US" sz="2400"/>
              <a:t>It will even show you which colleges, sixth forms and universities run the courses you are interested in, including the grades you need to get into that course</a:t>
            </a:r>
          </a:p>
        </p:txBody>
      </p:sp>
    </p:spTree>
    <p:extLst>
      <p:ext uri="{BB962C8B-B14F-4D97-AF65-F5344CB8AC3E}">
        <p14:creationId xmlns:p14="http://schemas.microsoft.com/office/powerpoint/2010/main" val="381404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DF51B-9B10-3FE1-8960-792D112B3A68}"/>
              </a:ext>
            </a:extLst>
          </p:cNvPr>
          <p:cNvSpPr>
            <a:spLocks noGrp="1"/>
          </p:cNvSpPr>
          <p:nvPr>
            <p:ph type="title"/>
          </p:nvPr>
        </p:nvSpPr>
        <p:spPr/>
        <p:txBody>
          <a:bodyPr/>
          <a:lstStyle/>
          <a:p>
            <a:r>
              <a:rPr lang="en-GB"/>
              <a:t>Other helpful websites:</a:t>
            </a:r>
          </a:p>
        </p:txBody>
      </p:sp>
      <p:sp>
        <p:nvSpPr>
          <p:cNvPr id="3" name="Content Placeholder 2">
            <a:extLst>
              <a:ext uri="{FF2B5EF4-FFF2-40B4-BE49-F238E27FC236}">
                <a16:creationId xmlns:a16="http://schemas.microsoft.com/office/drawing/2014/main" id="{C91B97A0-6C39-FD2D-5D89-85715FF8483E}"/>
              </a:ext>
            </a:extLst>
          </p:cNvPr>
          <p:cNvSpPr>
            <a:spLocks noGrp="1"/>
          </p:cNvSpPr>
          <p:nvPr>
            <p:ph idx="1"/>
          </p:nvPr>
        </p:nvSpPr>
        <p:spPr/>
        <p:txBody>
          <a:bodyPr/>
          <a:lstStyle/>
          <a:p>
            <a:pPr marL="0" indent="0">
              <a:buNone/>
            </a:pPr>
            <a:r>
              <a:rPr lang="en-GB"/>
              <a:t>According to the West Midlands Combined Authority, these are the job sectors most in demand:</a:t>
            </a:r>
          </a:p>
          <a:p>
            <a:pPr marL="0" indent="0">
              <a:buNone/>
            </a:pPr>
            <a:endParaRPr lang="en-GB"/>
          </a:p>
        </p:txBody>
      </p:sp>
      <p:sp>
        <p:nvSpPr>
          <p:cNvPr id="6" name="TextBox 5">
            <a:extLst>
              <a:ext uri="{FF2B5EF4-FFF2-40B4-BE49-F238E27FC236}">
                <a16:creationId xmlns:a16="http://schemas.microsoft.com/office/drawing/2014/main" id="{FEA65E79-C0AB-B4B0-98BE-E2A6441AC4BE}"/>
              </a:ext>
            </a:extLst>
          </p:cNvPr>
          <p:cNvSpPr txBox="1"/>
          <p:nvPr/>
        </p:nvSpPr>
        <p:spPr>
          <a:xfrm>
            <a:off x="739302" y="5359940"/>
            <a:ext cx="10145949" cy="1477328"/>
          </a:xfrm>
          <a:prstGeom prst="rect">
            <a:avLst/>
          </a:prstGeom>
          <a:noFill/>
        </p:spPr>
        <p:txBody>
          <a:bodyPr wrap="square" lIns="91440" tIns="45720" rIns="91440" bIns="45720" rtlCol="0" anchor="t">
            <a:spAutoFit/>
          </a:bodyPr>
          <a:lstStyle/>
          <a:p>
            <a:r>
              <a:rPr lang="en-GB"/>
              <a:t>A good website to research STEM careers is:</a:t>
            </a:r>
          </a:p>
          <a:p>
            <a:r>
              <a:rPr lang="en-GB">
                <a:hlinkClick r:id="rId4"/>
              </a:rPr>
              <a:t>STEM Careers - Youth Employment UK</a:t>
            </a:r>
            <a:endParaRPr lang="en-GB"/>
          </a:p>
          <a:p>
            <a:r>
              <a:rPr lang="en-GB">
                <a:ea typeface="+mn-lt"/>
                <a:cs typeface="+mn-lt"/>
                <a:hlinkClick r:id="rId5"/>
              </a:rPr>
              <a:t>Careers advice - job profiles, information and resources | National Careers Service</a:t>
            </a:r>
            <a:endParaRPr lang="en-GB"/>
          </a:p>
          <a:p>
            <a:r>
              <a:rPr lang="en-GB">
                <a:ea typeface="+mn-lt"/>
                <a:cs typeface="+mn-lt"/>
                <a:hlinkClick r:id="rId6"/>
              </a:rPr>
              <a:t>Get to where you want to be in careers, learning and life - Career Connect</a:t>
            </a:r>
            <a:endParaRPr lang="en-GB"/>
          </a:p>
          <a:p>
            <a:r>
              <a:rPr lang="en-GB">
                <a:ea typeface="+mn-lt"/>
                <a:cs typeface="+mn-lt"/>
                <a:hlinkClick r:id="rId7"/>
              </a:rPr>
              <a:t>Careers - BBC Bitesize</a:t>
            </a:r>
            <a:endParaRPr lang="en-GB"/>
          </a:p>
        </p:txBody>
      </p:sp>
      <p:pic>
        <p:nvPicPr>
          <p:cNvPr id="8" name="Picture 7">
            <a:extLst>
              <a:ext uri="{FF2B5EF4-FFF2-40B4-BE49-F238E27FC236}">
                <a16:creationId xmlns:a16="http://schemas.microsoft.com/office/drawing/2014/main" id="{11EEFDBB-1943-A8E1-6C40-D441214BD19D}"/>
              </a:ext>
            </a:extLst>
          </p:cNvPr>
          <p:cNvPicPr>
            <a:picLocks noChangeAspect="1"/>
          </p:cNvPicPr>
          <p:nvPr/>
        </p:nvPicPr>
        <p:blipFill>
          <a:blip r:embed="rId8"/>
          <a:stretch>
            <a:fillRect/>
          </a:stretch>
        </p:blipFill>
        <p:spPr>
          <a:xfrm>
            <a:off x="1080674" y="2644528"/>
            <a:ext cx="8694262" cy="2510059"/>
          </a:xfrm>
          <a:prstGeom prst="rect">
            <a:avLst/>
          </a:prstGeom>
        </p:spPr>
      </p:pic>
      <p:pic>
        <p:nvPicPr>
          <p:cNvPr id="7" name="Audio 6">
            <a:extLst>
              <a:ext uri="{FF2B5EF4-FFF2-40B4-BE49-F238E27FC236}">
                <a16:creationId xmlns:a16="http://schemas.microsoft.com/office/drawing/2014/main" id="{3FFFBC07-1734-AE4B-389A-81AFD0CF2FC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774015408"/>
      </p:ext>
    </p:extLst>
  </p:cSld>
  <p:clrMapOvr>
    <a:masterClrMapping/>
  </p:clrMapOvr>
  <mc:AlternateContent xmlns:mc="http://schemas.openxmlformats.org/markup-compatibility/2006">
    <mc:Choice xmlns:p14="http://schemas.microsoft.com/office/powerpoint/2010/main" Requires="p14">
      <p:transition spd="slow" p14:dur="2000" advTm="32560"/>
    </mc:Choice>
    <mc:Fallback>
      <p:transition spd="slow" advTm="325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17748-788B-5A6C-6FE7-35A53CA6B0DF}"/>
              </a:ext>
            </a:extLst>
          </p:cNvPr>
          <p:cNvSpPr>
            <a:spLocks noGrp="1"/>
          </p:cNvSpPr>
          <p:nvPr>
            <p:ph type="title"/>
          </p:nvPr>
        </p:nvSpPr>
        <p:spPr>
          <a:xfrm>
            <a:off x="539496" y="128016"/>
            <a:ext cx="10238232" cy="1105472"/>
          </a:xfrm>
        </p:spPr>
        <p:txBody>
          <a:bodyPr>
            <a:normAutofit fontScale="90000"/>
          </a:bodyPr>
          <a:lstStyle/>
          <a:p>
            <a:pPr algn="ctr"/>
            <a:r>
              <a:rPr lang="en-GB" dirty="0"/>
              <a:t>Latest data from the West Midlands Combined Authority from a conference in 2026.</a:t>
            </a:r>
          </a:p>
        </p:txBody>
      </p:sp>
      <p:pic>
        <p:nvPicPr>
          <p:cNvPr id="5" name="Picture 4">
            <a:extLst>
              <a:ext uri="{FF2B5EF4-FFF2-40B4-BE49-F238E27FC236}">
                <a16:creationId xmlns:a16="http://schemas.microsoft.com/office/drawing/2014/main" id="{7ABE08D4-9F1D-630B-8E74-9F4D69E48A31}"/>
              </a:ext>
            </a:extLst>
          </p:cNvPr>
          <p:cNvPicPr>
            <a:picLocks noChangeAspect="1"/>
          </p:cNvPicPr>
          <p:nvPr/>
        </p:nvPicPr>
        <p:blipFill>
          <a:blip r:embed="rId4"/>
          <a:stretch>
            <a:fillRect/>
          </a:stretch>
        </p:blipFill>
        <p:spPr>
          <a:xfrm>
            <a:off x="841248" y="1381070"/>
            <a:ext cx="9485376" cy="5248329"/>
          </a:xfrm>
          <a:prstGeom prst="rect">
            <a:avLst/>
          </a:prstGeom>
        </p:spPr>
      </p:pic>
      <p:pic>
        <p:nvPicPr>
          <p:cNvPr id="6" name="Audio 5">
            <a:extLst>
              <a:ext uri="{FF2B5EF4-FFF2-40B4-BE49-F238E27FC236}">
                <a16:creationId xmlns:a16="http://schemas.microsoft.com/office/drawing/2014/main" id="{CC7EE4B5-5926-6C22-D20C-2C5F50D6C4B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584784189"/>
      </p:ext>
    </p:extLst>
  </p:cSld>
  <p:clrMapOvr>
    <a:masterClrMapping/>
  </p:clrMapOvr>
  <mc:AlternateContent xmlns:mc="http://schemas.openxmlformats.org/markup-compatibility/2006">
    <mc:Choice xmlns:p14="http://schemas.microsoft.com/office/powerpoint/2010/main" Requires="p14">
      <p:transition spd="slow" p14:dur="2000" advTm="49500"/>
    </mc:Choice>
    <mc:Fallback>
      <p:transition spd="slow" advTm="49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4995D-EB8B-22F7-5A54-939062F82F0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A0040D8-67A9-C71C-6D67-D215BE70CD2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34AEBEDC-D86A-91AA-1C77-780C563A03BC}"/>
              </a:ext>
            </a:extLst>
          </p:cNvPr>
          <p:cNvPicPr>
            <a:picLocks noChangeAspect="1"/>
          </p:cNvPicPr>
          <p:nvPr/>
        </p:nvPicPr>
        <p:blipFill>
          <a:blip r:embed="rId2"/>
          <a:stretch>
            <a:fillRect/>
          </a:stretch>
        </p:blipFill>
        <p:spPr>
          <a:xfrm>
            <a:off x="0" y="7435"/>
            <a:ext cx="12192000" cy="6843129"/>
          </a:xfrm>
          <a:prstGeom prst="rect">
            <a:avLst/>
          </a:prstGeom>
        </p:spPr>
      </p:pic>
    </p:spTree>
    <p:extLst>
      <p:ext uri="{BB962C8B-B14F-4D97-AF65-F5344CB8AC3E}">
        <p14:creationId xmlns:p14="http://schemas.microsoft.com/office/powerpoint/2010/main" val="1471606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D7292-B52E-F14C-8308-72D9204A18F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0111C73-03B2-AAB7-1E0F-C900B446A2F8}"/>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D043DA9-A5B5-958E-62D5-B3ADA3C68F33}"/>
              </a:ext>
            </a:extLst>
          </p:cNvPr>
          <p:cNvPicPr>
            <a:picLocks noChangeAspect="1"/>
          </p:cNvPicPr>
          <p:nvPr/>
        </p:nvPicPr>
        <p:blipFill>
          <a:blip r:embed="rId2"/>
          <a:stretch>
            <a:fillRect/>
          </a:stretch>
        </p:blipFill>
        <p:spPr>
          <a:xfrm>
            <a:off x="13438" y="4284"/>
            <a:ext cx="12165123" cy="6849431"/>
          </a:xfrm>
          <a:prstGeom prst="rect">
            <a:avLst/>
          </a:prstGeom>
        </p:spPr>
      </p:pic>
    </p:spTree>
    <p:extLst>
      <p:ext uri="{BB962C8B-B14F-4D97-AF65-F5344CB8AC3E}">
        <p14:creationId xmlns:p14="http://schemas.microsoft.com/office/powerpoint/2010/main" val="398074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E456-A3E6-93F2-EC5E-C638781FBC47}"/>
              </a:ext>
            </a:extLst>
          </p:cNvPr>
          <p:cNvSpPr>
            <a:spLocks noGrp="1"/>
          </p:cNvSpPr>
          <p:nvPr>
            <p:ph type="title"/>
          </p:nvPr>
        </p:nvSpPr>
        <p:spPr>
          <a:xfrm>
            <a:off x="838200" y="18329"/>
            <a:ext cx="10515600" cy="1325563"/>
          </a:xfrm>
        </p:spPr>
        <p:txBody>
          <a:bodyPr/>
          <a:lstStyle/>
          <a:p>
            <a:r>
              <a:rPr lang="en-GB" dirty="0"/>
              <a:t>What careers support we offer at school</a:t>
            </a:r>
          </a:p>
        </p:txBody>
      </p:sp>
      <p:sp>
        <p:nvSpPr>
          <p:cNvPr id="3" name="Content Placeholder 2">
            <a:extLst>
              <a:ext uri="{FF2B5EF4-FFF2-40B4-BE49-F238E27FC236}">
                <a16:creationId xmlns:a16="http://schemas.microsoft.com/office/drawing/2014/main" id="{0154AF35-B676-41FF-F055-38729D45EBCE}"/>
              </a:ext>
            </a:extLst>
          </p:cNvPr>
          <p:cNvSpPr>
            <a:spLocks noGrp="1"/>
          </p:cNvSpPr>
          <p:nvPr>
            <p:ph idx="1"/>
          </p:nvPr>
        </p:nvSpPr>
        <p:spPr>
          <a:xfrm>
            <a:off x="401783" y="914400"/>
            <a:ext cx="11152908" cy="5943600"/>
          </a:xfrm>
        </p:spPr>
        <p:txBody>
          <a:bodyPr>
            <a:normAutofit fontScale="70000" lnSpcReduction="20000"/>
          </a:bodyPr>
          <a:lstStyle/>
          <a:p>
            <a:pPr marL="0" indent="0">
              <a:buNone/>
            </a:pPr>
            <a:r>
              <a:rPr lang="en-GB" dirty="0"/>
              <a:t>We deliver careers education in a variety of ways in school</a:t>
            </a:r>
          </a:p>
          <a:p>
            <a:pPr marL="0" indent="0">
              <a:buNone/>
            </a:pPr>
            <a:endParaRPr lang="en-GB" dirty="0"/>
          </a:p>
          <a:p>
            <a:pPr marL="514350" indent="-514350">
              <a:buAutoNum type="arabicPeriod"/>
            </a:pPr>
            <a:r>
              <a:rPr lang="en-GB" dirty="0"/>
              <a:t>Through PSHE lessons.  Every year group has a series of lessons in the PSHE curriculum, ranging from identifying skills, in Year 7, to supporting with options in Year 9 and applying to post 16 education in Year 11</a:t>
            </a:r>
          </a:p>
          <a:p>
            <a:pPr marL="514350" indent="-514350">
              <a:buAutoNum type="arabicPeriod"/>
            </a:pPr>
            <a:r>
              <a:rPr lang="en-GB" dirty="0"/>
              <a:t>One to One interviews with our careers advisor, Mrs Miles.  Every student will get AT LEAST one interview, with follow up information given to the pupil</a:t>
            </a:r>
          </a:p>
          <a:p>
            <a:pPr marL="514350" indent="-514350">
              <a:buAutoNum type="arabicPeriod"/>
            </a:pPr>
            <a:r>
              <a:rPr lang="en-GB" dirty="0"/>
              <a:t>In lessons.  Every subject in the school has a dedicated fortnight, when they deliver careers information to all classes about the relevance of their subject to careers.</a:t>
            </a:r>
          </a:p>
          <a:p>
            <a:pPr marL="514350" indent="-514350">
              <a:buAutoNum type="arabicPeriod"/>
            </a:pPr>
            <a:r>
              <a:rPr lang="en-GB" dirty="0"/>
              <a:t>Work Experience.  Year 10s are all given the opportunity for a week’s work experience at the end of Year 10.  We are also starting to expand work experience to 5 days work experience in KS3, where we are taking pupils out to experience the workplace.</a:t>
            </a:r>
          </a:p>
          <a:p>
            <a:pPr marL="514350" indent="-514350">
              <a:buAutoNum type="arabicPeriod"/>
            </a:pPr>
            <a:r>
              <a:rPr lang="en-GB" dirty="0"/>
              <a:t>Assemblies and visitors.  We invite employers and other education providers  into school to speak to pupils about opportunities outside of school.</a:t>
            </a:r>
          </a:p>
          <a:p>
            <a:pPr marL="514350" indent="-514350">
              <a:buAutoNum type="arabicPeriod"/>
            </a:pPr>
            <a:r>
              <a:rPr lang="en-GB" dirty="0"/>
              <a:t>Bespoke opportunities.  Mrs Miles, our careers advisor takes pupils out on invitation or self referral to engage with employers and the workplace .</a:t>
            </a:r>
          </a:p>
          <a:p>
            <a:pPr marL="514350" indent="-514350">
              <a:buAutoNum type="arabicPeriod"/>
            </a:pPr>
            <a:r>
              <a:rPr lang="en-GB" dirty="0"/>
              <a:t>Year 10/11.  We hold a Careers Fayre, with local post 16 providers and employers have a stand and it gives the pupils an opportunity to engage with other providers and ask questions.</a:t>
            </a:r>
          </a:p>
          <a:p>
            <a:pPr marL="514350" indent="-514350">
              <a:buAutoNum type="arabicPeriod"/>
            </a:pPr>
            <a:r>
              <a:rPr lang="en-GB" dirty="0"/>
              <a:t>Year 10/11 we hold CV workshops and a mock interview day, where external people come into school and give every Year 11 an opportunity to have a mock interview, with feedback.  This is supported in PSHE lessons.</a:t>
            </a:r>
          </a:p>
          <a:p>
            <a:pPr marL="514350" indent="-514350">
              <a:buAutoNum type="arabicPeriod"/>
            </a:pPr>
            <a:endParaRPr lang="en-GB" dirty="0"/>
          </a:p>
        </p:txBody>
      </p:sp>
      <p:pic>
        <p:nvPicPr>
          <p:cNvPr id="7" name="Audio 6">
            <a:extLst>
              <a:ext uri="{FF2B5EF4-FFF2-40B4-BE49-F238E27FC236}">
                <a16:creationId xmlns:a16="http://schemas.microsoft.com/office/drawing/2014/main" id="{DA9B340C-DE67-BE0C-9724-16A6ECABCEA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63279745"/>
      </p:ext>
    </p:extLst>
  </p:cSld>
  <p:clrMapOvr>
    <a:masterClrMapping/>
  </p:clrMapOvr>
  <mc:AlternateContent xmlns:mc="http://schemas.openxmlformats.org/markup-compatibility/2006">
    <mc:Choice xmlns:p14="http://schemas.microsoft.com/office/powerpoint/2010/main" Requires="p14">
      <p:transition spd="slow" p14:dur="2000" advTm="144020"/>
    </mc:Choice>
    <mc:Fallback>
      <p:transition spd="slow" advTm="1440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A72BE-3879-E77F-FB9B-E0E5596BE5C3}"/>
              </a:ext>
            </a:extLst>
          </p:cNvPr>
          <p:cNvSpPr>
            <a:spLocks noGrp="1"/>
          </p:cNvSpPr>
          <p:nvPr>
            <p:ph type="title"/>
          </p:nvPr>
        </p:nvSpPr>
        <p:spPr/>
        <p:txBody>
          <a:bodyPr/>
          <a:lstStyle/>
          <a:p>
            <a:r>
              <a:rPr lang="en-GB" dirty="0"/>
              <a:t>What do you need to know?</a:t>
            </a:r>
          </a:p>
        </p:txBody>
      </p:sp>
      <p:sp>
        <p:nvSpPr>
          <p:cNvPr id="3" name="Content Placeholder 2">
            <a:extLst>
              <a:ext uri="{FF2B5EF4-FFF2-40B4-BE49-F238E27FC236}">
                <a16:creationId xmlns:a16="http://schemas.microsoft.com/office/drawing/2014/main" id="{E469C308-4B8D-63D0-FAB9-5402F950190F}"/>
              </a:ext>
            </a:extLst>
          </p:cNvPr>
          <p:cNvSpPr>
            <a:spLocks noGrp="1"/>
          </p:cNvSpPr>
          <p:nvPr>
            <p:ph idx="1"/>
          </p:nvPr>
        </p:nvSpPr>
        <p:spPr/>
        <p:txBody>
          <a:bodyPr>
            <a:normAutofit fontScale="92500"/>
          </a:bodyPr>
          <a:lstStyle/>
          <a:p>
            <a:pPr marL="0" indent="0">
              <a:buNone/>
            </a:pPr>
            <a:r>
              <a:rPr lang="en-GB" dirty="0"/>
              <a:t>What different qualifications are available?</a:t>
            </a:r>
          </a:p>
          <a:p>
            <a:pPr marL="0" indent="0">
              <a:buNone/>
            </a:pPr>
            <a:endParaRPr lang="en-GB" dirty="0"/>
          </a:p>
          <a:p>
            <a:pPr marL="0" indent="0">
              <a:buNone/>
            </a:pPr>
            <a:r>
              <a:rPr lang="en-GB" dirty="0"/>
              <a:t>What do “levels” mean?</a:t>
            </a:r>
          </a:p>
          <a:p>
            <a:pPr marL="0" indent="0">
              <a:buNone/>
            </a:pPr>
            <a:endParaRPr lang="en-GB" dirty="0"/>
          </a:p>
          <a:p>
            <a:pPr marL="0" indent="0">
              <a:buNone/>
            </a:pPr>
            <a:r>
              <a:rPr lang="en-GB" dirty="0"/>
              <a:t>What are the most desirable skills for employers?</a:t>
            </a:r>
          </a:p>
          <a:p>
            <a:pPr marL="0" indent="0">
              <a:buNone/>
            </a:pPr>
            <a:endParaRPr lang="en-GB" dirty="0"/>
          </a:p>
          <a:p>
            <a:pPr marL="0" indent="0">
              <a:buNone/>
            </a:pPr>
            <a:r>
              <a:rPr lang="en-GB" dirty="0"/>
              <a:t>What do we mean by sectors or industries?</a:t>
            </a:r>
          </a:p>
          <a:p>
            <a:pPr marL="0" indent="0">
              <a:buNone/>
            </a:pPr>
            <a:endParaRPr lang="en-GB" dirty="0"/>
          </a:p>
          <a:p>
            <a:pPr marL="0" indent="0">
              <a:buNone/>
            </a:pPr>
            <a:r>
              <a:rPr lang="en-GB" dirty="0"/>
              <a:t>How to apply for post 16 opportunities in education and the workplace</a:t>
            </a:r>
          </a:p>
        </p:txBody>
      </p:sp>
      <p:pic>
        <p:nvPicPr>
          <p:cNvPr id="12" name="Audio 11">
            <a:extLst>
              <a:ext uri="{FF2B5EF4-FFF2-40B4-BE49-F238E27FC236}">
                <a16:creationId xmlns:a16="http://schemas.microsoft.com/office/drawing/2014/main" id="{33AE29F7-9EF7-F538-DB53-E009C11A8BB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581713670"/>
      </p:ext>
    </p:extLst>
  </p:cSld>
  <p:clrMapOvr>
    <a:masterClrMapping/>
  </p:clrMapOvr>
  <mc:AlternateContent xmlns:mc="http://schemas.openxmlformats.org/markup-compatibility/2006">
    <mc:Choice xmlns:p14="http://schemas.microsoft.com/office/powerpoint/2010/main" Requires="p14">
      <p:transition spd="slow" p14:dur="2000" advTm="76440"/>
    </mc:Choice>
    <mc:Fallback>
      <p:transition spd="slow" advTm="764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9D5EB-2592-3402-142C-EE952980AB73}"/>
              </a:ext>
            </a:extLst>
          </p:cNvPr>
          <p:cNvSpPr>
            <a:spLocks noGrp="1"/>
          </p:cNvSpPr>
          <p:nvPr>
            <p:ph type="title"/>
          </p:nvPr>
        </p:nvSpPr>
        <p:spPr>
          <a:xfrm>
            <a:off x="1143000" y="660990"/>
            <a:ext cx="9906000" cy="2082210"/>
          </a:xfrm>
        </p:spPr>
        <p:txBody>
          <a:bodyPr anchor="t">
            <a:normAutofit fontScale="90000"/>
          </a:bodyPr>
          <a:lstStyle/>
          <a:p>
            <a:r>
              <a:rPr lang="en-GB" sz="3600" dirty="0"/>
              <a:t>What do “levels” mean?</a:t>
            </a:r>
            <a:br>
              <a:rPr lang="en-GB" sz="3600" dirty="0"/>
            </a:br>
            <a:br>
              <a:rPr lang="en-GB" sz="3600" dirty="0"/>
            </a:br>
            <a:r>
              <a:rPr lang="en-GB" sz="2700" dirty="0"/>
              <a:t>Entry Level – foundational, pre-GCSE courses designed to help students with special educational needs, those not ready for Level 1, or those who didn't achieve GCSEs. They are divided into three sub-grades (Entry 1, Entry 2, and Entry 3). </a:t>
            </a:r>
            <a:br>
              <a:rPr lang="en-US" sz="2700" dirty="0"/>
            </a:br>
            <a:br>
              <a:rPr lang="en-GB" sz="3600" dirty="0"/>
            </a:br>
            <a:br>
              <a:rPr lang="en-GB" sz="3600" dirty="0"/>
            </a:br>
            <a:br>
              <a:rPr lang="en-GB" sz="3600" dirty="0"/>
            </a:br>
            <a:endParaRPr lang="en-GB" sz="3400" dirty="0"/>
          </a:p>
        </p:txBody>
      </p:sp>
      <p:graphicFrame>
        <p:nvGraphicFramePr>
          <p:cNvPr id="5" name="Content Placeholder 2">
            <a:extLst>
              <a:ext uri="{FF2B5EF4-FFF2-40B4-BE49-F238E27FC236}">
                <a16:creationId xmlns:a16="http://schemas.microsoft.com/office/drawing/2014/main" id="{AC53CA70-5E05-EEE2-0591-C74448D77D76}"/>
              </a:ext>
            </a:extLst>
          </p:cNvPr>
          <p:cNvGraphicFramePr>
            <a:graphicFrameLocks noGrp="1"/>
          </p:cNvGraphicFramePr>
          <p:nvPr>
            <p:ph idx="1"/>
            <p:extLst>
              <p:ext uri="{D42A27DB-BD31-4B8C-83A1-F6EECF244321}">
                <p14:modId xmlns:p14="http://schemas.microsoft.com/office/powerpoint/2010/main" val="362285157"/>
              </p:ext>
            </p:extLst>
          </p:nvPr>
        </p:nvGraphicFramePr>
        <p:xfrm>
          <a:off x="536945" y="2955935"/>
          <a:ext cx="10820400" cy="3733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Audio 10">
            <a:extLst>
              <a:ext uri="{FF2B5EF4-FFF2-40B4-BE49-F238E27FC236}">
                <a16:creationId xmlns:a16="http://schemas.microsoft.com/office/drawing/2014/main" id="{6FD35E10-C037-D5BC-6B0A-786CCC4374C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930857868"/>
      </p:ext>
    </p:extLst>
  </p:cSld>
  <p:clrMapOvr>
    <a:masterClrMapping/>
  </p:clrMapOvr>
  <mc:AlternateContent xmlns:mc="http://schemas.openxmlformats.org/markup-compatibility/2006">
    <mc:Choice xmlns:p14="http://schemas.microsoft.com/office/powerpoint/2010/main" Requires="p14">
      <p:transition spd="slow" p14:dur="2000" advTm="180904"/>
    </mc:Choice>
    <mc:Fallback>
      <p:transition spd="slow" advTm="1809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AD312-4B32-9E26-52DA-8995A8B05B47}"/>
              </a:ext>
            </a:extLst>
          </p:cNvPr>
          <p:cNvSpPr>
            <a:spLocks noGrp="1"/>
          </p:cNvSpPr>
          <p:nvPr>
            <p:ph type="title"/>
          </p:nvPr>
        </p:nvSpPr>
        <p:spPr/>
        <p:txBody>
          <a:bodyPr/>
          <a:lstStyle/>
          <a:p>
            <a:r>
              <a:rPr lang="en-GB" dirty="0"/>
              <a:t>What different qualifications are available?</a:t>
            </a:r>
          </a:p>
        </p:txBody>
      </p:sp>
      <p:sp>
        <p:nvSpPr>
          <p:cNvPr id="3" name="Content Placeholder 2">
            <a:extLst>
              <a:ext uri="{FF2B5EF4-FFF2-40B4-BE49-F238E27FC236}">
                <a16:creationId xmlns:a16="http://schemas.microsoft.com/office/drawing/2014/main" id="{BF9B94C6-A38A-F580-3E86-6A4EFD791673}"/>
              </a:ext>
            </a:extLst>
          </p:cNvPr>
          <p:cNvSpPr>
            <a:spLocks noGrp="1"/>
          </p:cNvSpPr>
          <p:nvPr>
            <p:ph idx="1"/>
          </p:nvPr>
        </p:nvSpPr>
        <p:spPr>
          <a:xfrm>
            <a:off x="949036" y="1690688"/>
            <a:ext cx="3622964" cy="4351338"/>
          </a:xfrm>
        </p:spPr>
        <p:txBody>
          <a:bodyPr>
            <a:normAutofit lnSpcReduction="10000"/>
          </a:bodyPr>
          <a:lstStyle/>
          <a:p>
            <a:pPr marL="0" indent="0">
              <a:buNone/>
            </a:pPr>
            <a:r>
              <a:rPr lang="en-GB" b="1" u="sng" dirty="0"/>
              <a:t>A Levels</a:t>
            </a:r>
          </a:p>
          <a:p>
            <a:r>
              <a:rPr lang="en-GB" dirty="0"/>
              <a:t>Level 3.</a:t>
            </a:r>
          </a:p>
          <a:p>
            <a:r>
              <a:rPr lang="en-GB" dirty="0"/>
              <a:t>More academic qualifications, with an exam at the end.</a:t>
            </a:r>
          </a:p>
          <a:p>
            <a:r>
              <a:rPr lang="en-GB" dirty="0"/>
              <a:t>Specific subject based:</a:t>
            </a:r>
          </a:p>
          <a:p>
            <a:pPr marL="0" indent="0">
              <a:buNone/>
            </a:pPr>
            <a:r>
              <a:rPr lang="en-GB" dirty="0"/>
              <a:t>Eg:</a:t>
            </a:r>
          </a:p>
          <a:p>
            <a:r>
              <a:rPr lang="en-GB" dirty="0"/>
              <a:t>Biology</a:t>
            </a:r>
          </a:p>
          <a:p>
            <a:r>
              <a:rPr lang="en-GB" dirty="0"/>
              <a:t>History</a:t>
            </a:r>
          </a:p>
        </p:txBody>
      </p:sp>
      <p:sp>
        <p:nvSpPr>
          <p:cNvPr id="4" name="Content Placeholder 2">
            <a:extLst>
              <a:ext uri="{FF2B5EF4-FFF2-40B4-BE49-F238E27FC236}">
                <a16:creationId xmlns:a16="http://schemas.microsoft.com/office/drawing/2014/main" id="{320E7B55-3EEA-2D29-68A9-394672F75A54}"/>
              </a:ext>
            </a:extLst>
          </p:cNvPr>
          <p:cNvSpPr txBox="1">
            <a:spLocks/>
          </p:cNvSpPr>
          <p:nvPr/>
        </p:nvSpPr>
        <p:spPr>
          <a:xfrm>
            <a:off x="6560127" y="1690688"/>
            <a:ext cx="3622964"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u="sng" dirty="0"/>
              <a:t>Vocational qualifications</a:t>
            </a:r>
          </a:p>
          <a:p>
            <a:r>
              <a:rPr lang="en-GB" dirty="0"/>
              <a:t>More practical, linked to work.</a:t>
            </a:r>
          </a:p>
          <a:p>
            <a:r>
              <a:rPr lang="en-GB" dirty="0"/>
              <a:t>Eg Health and Social Care, Applied Science.</a:t>
            </a:r>
          </a:p>
          <a:p>
            <a:r>
              <a:rPr lang="en-GB" dirty="0"/>
              <a:t>Levels range from 1-7</a:t>
            </a:r>
          </a:p>
          <a:p>
            <a:r>
              <a:rPr lang="en-GB" dirty="0"/>
              <a:t>Most common are BTEC and T Level (video next slide)</a:t>
            </a:r>
          </a:p>
          <a:p>
            <a:endParaRPr lang="en-GB" dirty="0"/>
          </a:p>
        </p:txBody>
      </p:sp>
      <p:pic>
        <p:nvPicPr>
          <p:cNvPr id="9" name="Audio 8">
            <a:extLst>
              <a:ext uri="{FF2B5EF4-FFF2-40B4-BE49-F238E27FC236}">
                <a16:creationId xmlns:a16="http://schemas.microsoft.com/office/drawing/2014/main" id="{3C781B0E-100F-D7FD-25A6-DE189B2EC16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797277117"/>
      </p:ext>
    </p:extLst>
  </p:cSld>
  <p:clrMapOvr>
    <a:masterClrMapping/>
  </p:clrMapOvr>
  <mc:AlternateContent xmlns:mc="http://schemas.openxmlformats.org/markup-compatibility/2006">
    <mc:Choice xmlns:p14="http://schemas.microsoft.com/office/powerpoint/2010/main" Requires="p14">
      <p:transition spd="slow" p14:dur="2000" advTm="80827"/>
    </mc:Choice>
    <mc:Fallback>
      <p:transition spd="slow" advTm="808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T Levels - the next level qualification">
            <a:hlinkClick r:id="" action="ppaction://noaction"/>
            <a:extLst>
              <a:ext uri="{FF2B5EF4-FFF2-40B4-BE49-F238E27FC236}">
                <a16:creationId xmlns:a16="http://schemas.microsoft.com/office/drawing/2014/main" id="{53E6FEE9-783C-0478-8DFD-1833231F27E4}"/>
              </a:ext>
            </a:extLst>
          </p:cNvPr>
          <p:cNvPicPr>
            <a:picLocks noGrp="1" noRot="1" noChangeAspect="1"/>
          </p:cNvPicPr>
          <p:nvPr>
            <p:ph idx="1"/>
            <a:videoFile r:link="rId1"/>
          </p:nvPr>
        </p:nvPicPr>
        <p:blipFill>
          <a:blip r:embed="rId3"/>
          <a:stretch>
            <a:fillRect/>
          </a:stretch>
        </p:blipFill>
        <p:spPr>
          <a:xfrm>
            <a:off x="1461342" y="1368897"/>
            <a:ext cx="9269316" cy="5241213"/>
          </a:xfrm>
          <a:prstGeom prst="rect">
            <a:avLst/>
          </a:prstGeom>
        </p:spPr>
      </p:pic>
      <p:sp>
        <p:nvSpPr>
          <p:cNvPr id="2" name="TextBox 1">
            <a:extLst>
              <a:ext uri="{FF2B5EF4-FFF2-40B4-BE49-F238E27FC236}">
                <a16:creationId xmlns:a16="http://schemas.microsoft.com/office/drawing/2014/main" id="{27FAB78F-66D4-1BB2-63B1-59962806A51C}"/>
              </a:ext>
            </a:extLst>
          </p:cNvPr>
          <p:cNvSpPr txBox="1"/>
          <p:nvPr/>
        </p:nvSpPr>
        <p:spPr>
          <a:xfrm>
            <a:off x="3103419" y="401782"/>
            <a:ext cx="5084618" cy="830997"/>
          </a:xfrm>
          <a:prstGeom prst="rect">
            <a:avLst/>
          </a:prstGeom>
          <a:noFill/>
        </p:spPr>
        <p:txBody>
          <a:bodyPr wrap="square" rtlCol="0">
            <a:spAutoFit/>
          </a:bodyPr>
          <a:lstStyle/>
          <a:p>
            <a:r>
              <a:rPr lang="en-GB" sz="4800" dirty="0"/>
              <a:t>What are T Levels?</a:t>
            </a:r>
          </a:p>
        </p:txBody>
      </p:sp>
    </p:spTree>
    <p:extLst>
      <p:ext uri="{BB962C8B-B14F-4D97-AF65-F5344CB8AC3E}">
        <p14:creationId xmlns:p14="http://schemas.microsoft.com/office/powerpoint/2010/main" val="3552797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AB200-3165-FFAA-D6E6-8BBF38F34893}"/>
              </a:ext>
            </a:extLst>
          </p:cNvPr>
          <p:cNvSpPr>
            <a:spLocks noGrp="1"/>
          </p:cNvSpPr>
          <p:nvPr>
            <p:ph type="title"/>
          </p:nvPr>
        </p:nvSpPr>
        <p:spPr/>
        <p:txBody>
          <a:bodyPr/>
          <a:lstStyle/>
          <a:p>
            <a:r>
              <a:rPr lang="en-GB" dirty="0"/>
              <a:t>What can parents do to support careers?</a:t>
            </a:r>
          </a:p>
        </p:txBody>
      </p:sp>
      <p:sp>
        <p:nvSpPr>
          <p:cNvPr id="3" name="Content Placeholder 2">
            <a:extLst>
              <a:ext uri="{FF2B5EF4-FFF2-40B4-BE49-F238E27FC236}">
                <a16:creationId xmlns:a16="http://schemas.microsoft.com/office/drawing/2014/main" id="{CDAA042A-4E58-52A2-AB91-3926DECDFC52}"/>
              </a:ext>
            </a:extLst>
          </p:cNvPr>
          <p:cNvSpPr>
            <a:spLocks noGrp="1"/>
          </p:cNvSpPr>
          <p:nvPr>
            <p:ph idx="1"/>
          </p:nvPr>
        </p:nvSpPr>
        <p:spPr/>
        <p:txBody>
          <a:bodyPr>
            <a:normAutofit fontScale="92500" lnSpcReduction="20000"/>
          </a:bodyPr>
          <a:lstStyle/>
          <a:p>
            <a:pPr marL="0" indent="0">
              <a:buNone/>
            </a:pPr>
            <a:r>
              <a:rPr lang="en-GB" dirty="0"/>
              <a:t>The best thing parents can do, is talk to their children about their own experiences and their children’s options.</a:t>
            </a:r>
          </a:p>
          <a:p>
            <a:pPr marL="0" indent="0">
              <a:buNone/>
            </a:pPr>
            <a:endParaRPr lang="en-GB" dirty="0"/>
          </a:p>
          <a:p>
            <a:pPr marL="0" indent="0">
              <a:buNone/>
            </a:pPr>
            <a:r>
              <a:rPr lang="en-GB" dirty="0"/>
              <a:t>To have this discussion, make sure that you are informed yourself about what is available out there.  The next slide talks about where to find research to support this conversation.</a:t>
            </a:r>
          </a:p>
          <a:p>
            <a:pPr marL="0" indent="0">
              <a:buNone/>
            </a:pPr>
            <a:endParaRPr lang="en-GB" dirty="0"/>
          </a:p>
          <a:p>
            <a:pPr marL="0" indent="0">
              <a:buNone/>
            </a:pPr>
            <a:r>
              <a:rPr lang="en-GB" dirty="0"/>
              <a:t>Things to consider:</a:t>
            </a:r>
          </a:p>
          <a:p>
            <a:r>
              <a:rPr lang="en-GB" dirty="0"/>
              <a:t>Pupil predicted grades</a:t>
            </a:r>
          </a:p>
          <a:p>
            <a:r>
              <a:rPr lang="en-GB" dirty="0"/>
              <a:t>Labour Market Information</a:t>
            </a:r>
          </a:p>
          <a:p>
            <a:r>
              <a:rPr lang="en-GB" dirty="0"/>
              <a:t>The changing job market – there are careers available now that didn’t exist 5/10 years ago.  It is important to keep on top of developments</a:t>
            </a:r>
          </a:p>
          <a:p>
            <a:endParaRPr lang="en-GB" dirty="0"/>
          </a:p>
          <a:p>
            <a:pPr marL="0" indent="0">
              <a:buNone/>
            </a:pPr>
            <a:endParaRPr lang="en-GB" dirty="0"/>
          </a:p>
          <a:p>
            <a:pPr marL="0" indent="0">
              <a:buNone/>
            </a:pPr>
            <a:endParaRPr lang="en-GB" dirty="0"/>
          </a:p>
        </p:txBody>
      </p:sp>
      <p:pic>
        <p:nvPicPr>
          <p:cNvPr id="10" name="Audio 9">
            <a:extLst>
              <a:ext uri="{FF2B5EF4-FFF2-40B4-BE49-F238E27FC236}">
                <a16:creationId xmlns:a16="http://schemas.microsoft.com/office/drawing/2014/main" id="{83F945D1-0DA8-170A-C106-D8A1220081B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694894412"/>
      </p:ext>
    </p:extLst>
  </p:cSld>
  <p:clrMapOvr>
    <a:masterClrMapping/>
  </p:clrMapOvr>
  <mc:AlternateContent xmlns:mc="http://schemas.openxmlformats.org/markup-compatibility/2006">
    <mc:Choice xmlns:p14="http://schemas.microsoft.com/office/powerpoint/2010/main" Requires="p14">
      <p:transition spd="slow" p14:dur="2000" advTm="118220"/>
    </mc:Choice>
    <mc:Fallback>
      <p:transition spd="slow" advTm="1182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71D6-A7A2-A85E-9228-7A11AD45B9F2}"/>
              </a:ext>
            </a:extLst>
          </p:cNvPr>
          <p:cNvSpPr>
            <a:spLocks noGrp="1"/>
          </p:cNvSpPr>
          <p:nvPr>
            <p:ph type="title"/>
          </p:nvPr>
        </p:nvSpPr>
        <p:spPr/>
        <p:txBody>
          <a:bodyPr>
            <a:normAutofit/>
          </a:bodyPr>
          <a:lstStyle/>
          <a:p>
            <a:r>
              <a:rPr lang="en-GB" sz="4000" dirty="0"/>
              <a:t>What are the most desirable skills for employers?</a:t>
            </a:r>
          </a:p>
        </p:txBody>
      </p:sp>
      <p:pic>
        <p:nvPicPr>
          <p:cNvPr id="5" name="Picture 4">
            <a:extLst>
              <a:ext uri="{FF2B5EF4-FFF2-40B4-BE49-F238E27FC236}">
                <a16:creationId xmlns:a16="http://schemas.microsoft.com/office/drawing/2014/main" id="{33809131-4E80-B2C6-2D5F-90B9269618BF}"/>
              </a:ext>
            </a:extLst>
          </p:cNvPr>
          <p:cNvPicPr>
            <a:picLocks noChangeAspect="1"/>
          </p:cNvPicPr>
          <p:nvPr/>
        </p:nvPicPr>
        <p:blipFill>
          <a:blip r:embed="rId4"/>
          <a:stretch>
            <a:fillRect/>
          </a:stretch>
        </p:blipFill>
        <p:spPr>
          <a:xfrm>
            <a:off x="1549718" y="1532379"/>
            <a:ext cx="9092563" cy="5219296"/>
          </a:xfrm>
          <a:prstGeom prst="rect">
            <a:avLst/>
          </a:prstGeom>
        </p:spPr>
      </p:pic>
      <p:pic>
        <p:nvPicPr>
          <p:cNvPr id="8" name="Audio 7">
            <a:extLst>
              <a:ext uri="{FF2B5EF4-FFF2-40B4-BE49-F238E27FC236}">
                <a16:creationId xmlns:a16="http://schemas.microsoft.com/office/drawing/2014/main" id="{1D3F2B03-2693-6937-19E8-86A801C2210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808077321"/>
      </p:ext>
    </p:extLst>
  </p:cSld>
  <p:clrMapOvr>
    <a:masterClrMapping/>
  </p:clrMapOvr>
  <mc:AlternateContent xmlns:mc="http://schemas.openxmlformats.org/markup-compatibility/2006">
    <mc:Choice xmlns:p14="http://schemas.microsoft.com/office/powerpoint/2010/main" Requires="p14">
      <p:transition spd="slow" p14:dur="2000" advTm="64287"/>
    </mc:Choice>
    <mc:Fallback>
      <p:transition spd="slow" advTm="642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914257E-1E2A-4AC7-89EC-1FB65C9C0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E1C8F1-97F5-489C-8308-958F09657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6" name="TextBox 5">
            <a:extLst>
              <a:ext uri="{FF2B5EF4-FFF2-40B4-BE49-F238E27FC236}">
                <a16:creationId xmlns:a16="http://schemas.microsoft.com/office/drawing/2014/main" id="{B8069842-4717-2199-EC46-41891FE45FFC}"/>
              </a:ext>
            </a:extLst>
          </p:cNvPr>
          <p:cNvSpPr txBox="1"/>
          <p:nvPr/>
        </p:nvSpPr>
        <p:spPr>
          <a:xfrm>
            <a:off x="723901" y="509587"/>
            <a:ext cx="7649239" cy="7429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a:solidFill>
                  <a:schemeClr val="tx1"/>
                </a:solidFill>
                <a:latin typeface="+mj-lt"/>
                <a:ea typeface="+mj-ea"/>
                <a:cs typeface="+mj-cs"/>
              </a:rPr>
              <a:t>Things to talk to your daughter about:</a:t>
            </a:r>
          </a:p>
        </p:txBody>
      </p:sp>
      <p:pic>
        <p:nvPicPr>
          <p:cNvPr id="5" name="Content Placeholder 4">
            <a:extLst>
              <a:ext uri="{FF2B5EF4-FFF2-40B4-BE49-F238E27FC236}">
                <a16:creationId xmlns:a16="http://schemas.microsoft.com/office/drawing/2014/main" id="{F368D4A3-3709-CD0E-F2BD-9B0FF0DE3B0F}"/>
              </a:ext>
            </a:extLst>
          </p:cNvPr>
          <p:cNvPicPr>
            <a:picLocks noGrp="1" noChangeAspect="1"/>
          </p:cNvPicPr>
          <p:nvPr>
            <p:ph idx="1"/>
          </p:nvPr>
        </p:nvPicPr>
        <p:blipFill>
          <a:blip r:embed="rId4"/>
          <a:stretch>
            <a:fillRect/>
          </a:stretch>
        </p:blipFill>
        <p:spPr>
          <a:xfrm>
            <a:off x="864575" y="2072640"/>
            <a:ext cx="10450975" cy="4128135"/>
          </a:xfrm>
          <a:prstGeom prst="rect">
            <a:avLst/>
          </a:prstGeom>
        </p:spPr>
      </p:pic>
      <p:sp>
        <p:nvSpPr>
          <p:cNvPr id="21" name="Freeform: Shape 20">
            <a:extLst>
              <a:ext uri="{FF2B5EF4-FFF2-40B4-BE49-F238E27FC236}">
                <a16:creationId xmlns:a16="http://schemas.microsoft.com/office/drawing/2014/main" id="{DEB62645-D4DA-4E99-8344-B1536F63D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udio 3">
            <a:extLst>
              <a:ext uri="{FF2B5EF4-FFF2-40B4-BE49-F238E27FC236}">
                <a16:creationId xmlns:a16="http://schemas.microsoft.com/office/drawing/2014/main" id="{40706D37-7989-2D40-CF2A-1EE4F413D8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682384276"/>
      </p:ext>
    </p:extLst>
  </p:cSld>
  <p:clrMapOvr>
    <a:masterClrMapping/>
  </p:clrMapOvr>
  <mc:AlternateContent xmlns:mc="http://schemas.openxmlformats.org/markup-compatibility/2006">
    <mc:Choice xmlns:p14="http://schemas.microsoft.com/office/powerpoint/2010/main" Requires="p14">
      <p:transition spd="slow" p14:dur="2000" advTm="44800"/>
    </mc:Choice>
    <mc:Fallback>
      <p:transition spd="slow" advTm="448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8DFF8-50DD-D694-33B6-5DB38C440ABE}"/>
              </a:ext>
            </a:extLst>
          </p:cNvPr>
          <p:cNvSpPr>
            <a:spLocks noGrp="1"/>
          </p:cNvSpPr>
          <p:nvPr>
            <p:ph type="title"/>
          </p:nvPr>
        </p:nvSpPr>
        <p:spPr/>
        <p:txBody>
          <a:bodyPr/>
          <a:lstStyle/>
          <a:p>
            <a:r>
              <a:rPr lang="en-GB" dirty="0"/>
              <a:t>Extra support for parents</a:t>
            </a:r>
          </a:p>
        </p:txBody>
      </p:sp>
      <p:sp>
        <p:nvSpPr>
          <p:cNvPr id="3" name="Content Placeholder 2">
            <a:extLst>
              <a:ext uri="{FF2B5EF4-FFF2-40B4-BE49-F238E27FC236}">
                <a16:creationId xmlns:a16="http://schemas.microsoft.com/office/drawing/2014/main" id="{05A97D85-7EE7-72E3-207E-64028C834E63}"/>
              </a:ext>
            </a:extLst>
          </p:cNvPr>
          <p:cNvSpPr>
            <a:spLocks noGrp="1"/>
          </p:cNvSpPr>
          <p:nvPr>
            <p:ph idx="1"/>
          </p:nvPr>
        </p:nvSpPr>
        <p:spPr/>
        <p:txBody>
          <a:bodyPr/>
          <a:lstStyle/>
          <a:p>
            <a:pPr marL="0" indent="0">
              <a:buNone/>
            </a:pPr>
            <a:r>
              <a:rPr lang="en-GB" b="1" dirty="0"/>
              <a:t>How can I support my daughter in deciding her next steps?</a:t>
            </a:r>
          </a:p>
          <a:p>
            <a:pPr marL="0" indent="0">
              <a:buNone/>
            </a:pPr>
            <a:r>
              <a:rPr lang="en-GB" dirty="0"/>
              <a:t>Parent’s resources developed by PWC (</a:t>
            </a:r>
            <a:r>
              <a:rPr lang="en-GB" b="1" dirty="0"/>
              <a:t>PricewaterhouseCoopers</a:t>
            </a:r>
            <a:r>
              <a:rPr lang="en-GB" dirty="0"/>
              <a:t>)</a:t>
            </a:r>
          </a:p>
          <a:p>
            <a:pPr marL="0" indent="0">
              <a:buNone/>
            </a:pPr>
            <a:endParaRPr lang="en-GB" dirty="0"/>
          </a:p>
          <a:p>
            <a:pPr marL="0" indent="0">
              <a:buNone/>
            </a:pPr>
            <a:r>
              <a:rPr lang="en-GB" dirty="0"/>
              <a:t>Link below:</a:t>
            </a:r>
          </a:p>
          <a:p>
            <a:pPr marL="0" indent="0">
              <a:buNone/>
            </a:pPr>
            <a:endParaRPr lang="en-GB" dirty="0"/>
          </a:p>
          <a:p>
            <a:pPr marL="0" indent="0">
              <a:buNone/>
            </a:pPr>
            <a:r>
              <a:rPr lang="en-GB" dirty="0">
                <a:hlinkClick r:id="rId2"/>
              </a:rPr>
              <a:t>Using the toolkit at home - Employability Skills Toolkit - PwC UK</a:t>
            </a:r>
            <a:endParaRPr lang="en-GB" dirty="0"/>
          </a:p>
          <a:p>
            <a:endParaRPr lang="en-GB" dirty="0"/>
          </a:p>
        </p:txBody>
      </p:sp>
    </p:spTree>
    <p:extLst>
      <p:ext uri="{BB962C8B-B14F-4D97-AF65-F5344CB8AC3E}">
        <p14:creationId xmlns:p14="http://schemas.microsoft.com/office/powerpoint/2010/main" val="2782305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D3C2-A289-274B-B3C2-CC6237EFF6B9}"/>
              </a:ext>
            </a:extLst>
          </p:cNvPr>
          <p:cNvSpPr>
            <a:spLocks noGrp="1"/>
          </p:cNvSpPr>
          <p:nvPr>
            <p:ph type="title"/>
          </p:nvPr>
        </p:nvSpPr>
        <p:spPr/>
        <p:txBody>
          <a:bodyPr/>
          <a:lstStyle/>
          <a:p>
            <a:r>
              <a:rPr lang="en-GB" dirty="0"/>
              <a:t>What do we mean by sectors or industries?</a:t>
            </a:r>
          </a:p>
        </p:txBody>
      </p:sp>
      <p:sp>
        <p:nvSpPr>
          <p:cNvPr id="3" name="Content Placeholder 2">
            <a:extLst>
              <a:ext uri="{FF2B5EF4-FFF2-40B4-BE49-F238E27FC236}">
                <a16:creationId xmlns:a16="http://schemas.microsoft.com/office/drawing/2014/main" id="{BA3BE0C9-7CB1-05B9-DDC4-DF05D6FA46F0}"/>
              </a:ext>
            </a:extLst>
          </p:cNvPr>
          <p:cNvSpPr>
            <a:spLocks noGrp="1"/>
          </p:cNvSpPr>
          <p:nvPr>
            <p:ph idx="1"/>
          </p:nvPr>
        </p:nvSpPr>
        <p:spPr>
          <a:xfrm>
            <a:off x="495300" y="1647824"/>
            <a:ext cx="5600700" cy="4257675"/>
          </a:xfrm>
        </p:spPr>
        <p:txBody>
          <a:bodyPr>
            <a:normAutofit lnSpcReduction="10000"/>
          </a:bodyPr>
          <a:lstStyle/>
          <a:p>
            <a:pPr marL="0" indent="0">
              <a:buNone/>
            </a:pPr>
            <a:r>
              <a:rPr lang="en-GB" dirty="0"/>
              <a:t>One way to think about careers is by looking at sectors rather than specific jobs.  </a:t>
            </a:r>
          </a:p>
          <a:p>
            <a:pPr marL="0" indent="0">
              <a:buNone/>
            </a:pPr>
            <a:r>
              <a:rPr lang="en-GB" dirty="0"/>
              <a:t>There are multiple jobs available in each sector, to help narrow down what you are interested in doing.  </a:t>
            </a:r>
          </a:p>
          <a:p>
            <a:pPr marL="0" indent="0">
              <a:buNone/>
            </a:pPr>
            <a:r>
              <a:rPr lang="en-GB" dirty="0"/>
              <a:t>For example, Health and Science. If you click on the link  opposite,  and navigate to Health and Science, there are 177 different careers profiled</a:t>
            </a:r>
          </a:p>
        </p:txBody>
      </p:sp>
      <p:pic>
        <p:nvPicPr>
          <p:cNvPr id="5" name="Picture 4">
            <a:hlinkClick r:id="rId4"/>
            <a:extLst>
              <a:ext uri="{FF2B5EF4-FFF2-40B4-BE49-F238E27FC236}">
                <a16:creationId xmlns:a16="http://schemas.microsoft.com/office/drawing/2014/main" id="{F0FBD1FB-EF83-D27C-BC23-396ADB29CF1C}"/>
              </a:ext>
            </a:extLst>
          </p:cNvPr>
          <p:cNvPicPr>
            <a:picLocks noChangeAspect="1"/>
          </p:cNvPicPr>
          <p:nvPr/>
        </p:nvPicPr>
        <p:blipFill>
          <a:blip r:embed="rId5"/>
          <a:stretch>
            <a:fillRect/>
          </a:stretch>
        </p:blipFill>
        <p:spPr>
          <a:xfrm>
            <a:off x="7061021" y="1781174"/>
            <a:ext cx="4954013" cy="4124325"/>
          </a:xfrm>
          <a:prstGeom prst="rect">
            <a:avLst/>
          </a:prstGeom>
        </p:spPr>
      </p:pic>
      <p:pic>
        <p:nvPicPr>
          <p:cNvPr id="7" name="Audio 6">
            <a:extLst>
              <a:ext uri="{FF2B5EF4-FFF2-40B4-BE49-F238E27FC236}">
                <a16:creationId xmlns:a16="http://schemas.microsoft.com/office/drawing/2014/main" id="{932CC352-5705-E3ED-E3B6-A377BB0F1AF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164728038"/>
      </p:ext>
    </p:extLst>
  </p:cSld>
  <p:clrMapOvr>
    <a:masterClrMapping/>
  </p:clrMapOvr>
  <mc:AlternateContent xmlns:mc="http://schemas.openxmlformats.org/markup-compatibility/2006">
    <mc:Choice xmlns:p14="http://schemas.microsoft.com/office/powerpoint/2010/main" Requires="p14">
      <p:transition spd="slow" p14:dur="2000" advTm="48280"/>
    </mc:Choice>
    <mc:Fallback>
      <p:transition spd="slow" advTm="482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C3E16-2F3D-1CAA-26F6-A3285CF2A242}"/>
              </a:ext>
            </a:extLst>
          </p:cNvPr>
          <p:cNvSpPr>
            <a:spLocks noGrp="1"/>
          </p:cNvSpPr>
          <p:nvPr>
            <p:ph type="title"/>
          </p:nvPr>
        </p:nvSpPr>
        <p:spPr/>
        <p:txBody>
          <a:bodyPr/>
          <a:lstStyle/>
          <a:p>
            <a:r>
              <a:rPr lang="en-GB" dirty="0"/>
              <a:t>How to apply for post 16 opportunities in education and the workplace</a:t>
            </a:r>
          </a:p>
        </p:txBody>
      </p:sp>
      <p:sp>
        <p:nvSpPr>
          <p:cNvPr id="3" name="Content Placeholder 2">
            <a:extLst>
              <a:ext uri="{FF2B5EF4-FFF2-40B4-BE49-F238E27FC236}">
                <a16:creationId xmlns:a16="http://schemas.microsoft.com/office/drawing/2014/main" id="{C7B65F91-0720-0E35-959F-1A9B59036657}"/>
              </a:ext>
            </a:extLst>
          </p:cNvPr>
          <p:cNvSpPr>
            <a:spLocks noGrp="1"/>
          </p:cNvSpPr>
          <p:nvPr>
            <p:ph idx="1"/>
          </p:nvPr>
        </p:nvSpPr>
        <p:spPr/>
        <p:txBody>
          <a:bodyPr>
            <a:normAutofit fontScale="92500" lnSpcReduction="20000"/>
          </a:bodyPr>
          <a:lstStyle/>
          <a:p>
            <a:pPr marL="0" indent="0">
              <a:buNone/>
            </a:pPr>
            <a:r>
              <a:rPr lang="en-GB" dirty="0"/>
              <a:t>We have made a series of PowerPoints about how to apply for our most popular post 16 providers on the school website.  Please look at those for help</a:t>
            </a:r>
          </a:p>
          <a:p>
            <a:pPr marL="0" indent="0">
              <a:buNone/>
            </a:pPr>
            <a:endParaRPr lang="en-GB" dirty="0"/>
          </a:p>
          <a:p>
            <a:pPr marL="0" indent="0">
              <a:buNone/>
            </a:pPr>
            <a:r>
              <a:rPr lang="en-GB" dirty="0"/>
              <a:t>For apprenticeships, most apprenticeships are listed on the National Apprenticeship website. </a:t>
            </a:r>
          </a:p>
          <a:p>
            <a:pPr marL="0" indent="0">
              <a:buNone/>
            </a:pPr>
            <a:r>
              <a:rPr lang="en-GB" dirty="0">
                <a:hlinkClick r:id="rId4"/>
              </a:rPr>
              <a:t>Find an apprenticeship - GOV.UK</a:t>
            </a:r>
            <a:endParaRPr lang="en-GB" dirty="0"/>
          </a:p>
          <a:p>
            <a:pPr marL="0" indent="0">
              <a:buNone/>
            </a:pPr>
            <a:endParaRPr lang="en-GB" dirty="0"/>
          </a:p>
          <a:p>
            <a:pPr marL="0" indent="0">
              <a:buNone/>
            </a:pPr>
            <a:r>
              <a:rPr lang="en-GB" dirty="0"/>
              <a:t>You can search by career, sector or distance.</a:t>
            </a:r>
          </a:p>
          <a:p>
            <a:pPr marL="0" indent="0">
              <a:buNone/>
            </a:pPr>
            <a:endParaRPr lang="en-GB" dirty="0"/>
          </a:p>
          <a:p>
            <a:pPr marL="0" indent="0">
              <a:buNone/>
            </a:pPr>
            <a:r>
              <a:rPr lang="en-GB" dirty="0"/>
              <a:t>As it is like applying for a job, these are usually ready for application in late Spring/Summer.</a:t>
            </a:r>
          </a:p>
        </p:txBody>
      </p:sp>
      <p:pic>
        <p:nvPicPr>
          <p:cNvPr id="11" name="Audio 10">
            <a:extLst>
              <a:ext uri="{FF2B5EF4-FFF2-40B4-BE49-F238E27FC236}">
                <a16:creationId xmlns:a16="http://schemas.microsoft.com/office/drawing/2014/main" id="{3DE78F4E-33EA-9109-BCF5-F9FD4144612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595733600"/>
      </p:ext>
    </p:extLst>
  </p:cSld>
  <p:clrMapOvr>
    <a:masterClrMapping/>
  </p:clrMapOvr>
  <mc:AlternateContent xmlns:mc="http://schemas.openxmlformats.org/markup-compatibility/2006">
    <mc:Choice xmlns:p14="http://schemas.microsoft.com/office/powerpoint/2010/main" Requires="p14">
      <p:transition spd="slow" p14:dur="2000" advTm="111640"/>
    </mc:Choice>
    <mc:Fallback>
      <p:transition spd="slow" advTm="1116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42957-6BBA-1154-5AFB-F487D9ED4EB2}"/>
              </a:ext>
            </a:extLst>
          </p:cNvPr>
          <p:cNvSpPr>
            <a:spLocks noGrp="1"/>
          </p:cNvSpPr>
          <p:nvPr>
            <p:ph type="title"/>
          </p:nvPr>
        </p:nvSpPr>
        <p:spPr/>
        <p:txBody>
          <a:bodyPr/>
          <a:lstStyle/>
          <a:p>
            <a:r>
              <a:rPr lang="en-GB" dirty="0"/>
              <a:t>What support will pupils will SEND get from </a:t>
            </a:r>
            <a:r>
              <a:rPr lang="en-GB"/>
              <a:t>the school?</a:t>
            </a:r>
          </a:p>
        </p:txBody>
      </p:sp>
      <p:sp>
        <p:nvSpPr>
          <p:cNvPr id="3" name="Content Placeholder 2">
            <a:extLst>
              <a:ext uri="{FF2B5EF4-FFF2-40B4-BE49-F238E27FC236}">
                <a16:creationId xmlns:a16="http://schemas.microsoft.com/office/drawing/2014/main" id="{4EE875C2-4327-D449-1857-8420C5B8DED2}"/>
              </a:ext>
            </a:extLst>
          </p:cNvPr>
          <p:cNvSpPr>
            <a:spLocks noGrp="1"/>
          </p:cNvSpPr>
          <p:nvPr>
            <p:ph idx="1"/>
          </p:nvPr>
        </p:nvSpPr>
        <p:spPr/>
        <p:txBody>
          <a:bodyPr vert="horz" lIns="91440" tIns="45720" rIns="91440" bIns="45720" rtlCol="0" anchor="t">
            <a:normAutofit fontScale="92500" lnSpcReduction="20000"/>
          </a:bodyPr>
          <a:lstStyle/>
          <a:p>
            <a:r>
              <a:rPr lang="en-GB" dirty="0"/>
              <a:t>Our Careers Adviser will meet all SEND pupils several times in their time in school.</a:t>
            </a:r>
          </a:p>
          <a:p>
            <a:endParaRPr lang="en-GB" dirty="0"/>
          </a:p>
          <a:p>
            <a:r>
              <a:rPr lang="en-GB" dirty="0"/>
              <a:t>Pupils will be supported with making their applications.</a:t>
            </a:r>
          </a:p>
          <a:p>
            <a:endParaRPr lang="en-GB" dirty="0"/>
          </a:p>
          <a:p>
            <a:r>
              <a:rPr lang="en-GB" dirty="0"/>
              <a:t>Learning Support work with pupil destinations to share relevant information.</a:t>
            </a:r>
          </a:p>
          <a:p>
            <a:endParaRPr lang="en-GB" dirty="0"/>
          </a:p>
          <a:p>
            <a:r>
              <a:rPr lang="en-GB"/>
              <a:t>Bespoke visits arranged to college if needed</a:t>
            </a:r>
            <a:endParaRPr lang="en-GB" dirty="0"/>
          </a:p>
          <a:p>
            <a:endParaRPr lang="en-GB" dirty="0"/>
          </a:p>
          <a:p>
            <a:r>
              <a:rPr lang="en-GB" dirty="0"/>
              <a:t>Our Careers </a:t>
            </a:r>
            <a:r>
              <a:rPr lang="en-GB"/>
              <a:t>adviser attends all ECHP reviews </a:t>
            </a:r>
            <a:endParaRPr lang="en-GB" dirty="0"/>
          </a:p>
          <a:p>
            <a:endParaRPr lang="en-GB" dirty="0"/>
          </a:p>
          <a:p>
            <a:endParaRPr lang="en-GB" dirty="0"/>
          </a:p>
          <a:p>
            <a:endParaRPr lang="en-GB" dirty="0"/>
          </a:p>
          <a:p>
            <a:endParaRPr lang="en-GB" dirty="0"/>
          </a:p>
          <a:p>
            <a:endParaRPr lang="en-GB" dirty="0"/>
          </a:p>
        </p:txBody>
      </p:sp>
      <p:pic>
        <p:nvPicPr>
          <p:cNvPr id="7" name="Audio 6">
            <a:extLst>
              <a:ext uri="{FF2B5EF4-FFF2-40B4-BE49-F238E27FC236}">
                <a16:creationId xmlns:a16="http://schemas.microsoft.com/office/drawing/2014/main" id="{B65387E8-740F-C80E-6D68-84682B45AA2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653842179"/>
      </p:ext>
    </p:extLst>
  </p:cSld>
  <p:clrMapOvr>
    <a:masterClrMapping/>
  </p:clrMapOvr>
  <mc:AlternateContent xmlns:mc="http://schemas.openxmlformats.org/markup-compatibility/2006">
    <mc:Choice xmlns:p14="http://schemas.microsoft.com/office/powerpoint/2010/main" Requires="p14">
      <p:transition spd="slow" p14:dur="2000" advTm="59200"/>
    </mc:Choice>
    <mc:Fallback>
      <p:transition spd="slow" advTm="592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DD646-15FF-250E-4BD1-1952B5995778}"/>
              </a:ext>
            </a:extLst>
          </p:cNvPr>
          <p:cNvSpPr>
            <a:spLocks noGrp="1"/>
          </p:cNvSpPr>
          <p:nvPr>
            <p:ph type="title"/>
          </p:nvPr>
        </p:nvSpPr>
        <p:spPr/>
        <p:txBody>
          <a:bodyPr/>
          <a:lstStyle/>
          <a:p>
            <a:r>
              <a:rPr lang="en-GB" dirty="0"/>
              <a:t>Where can you find information about careers?</a:t>
            </a:r>
          </a:p>
        </p:txBody>
      </p:sp>
      <p:sp>
        <p:nvSpPr>
          <p:cNvPr id="3" name="Content Placeholder 2">
            <a:extLst>
              <a:ext uri="{FF2B5EF4-FFF2-40B4-BE49-F238E27FC236}">
                <a16:creationId xmlns:a16="http://schemas.microsoft.com/office/drawing/2014/main" id="{1EA23AED-D415-3F3E-86EF-4294371BB505}"/>
              </a:ext>
            </a:extLst>
          </p:cNvPr>
          <p:cNvSpPr>
            <a:spLocks noGrp="1"/>
          </p:cNvSpPr>
          <p:nvPr>
            <p:ph idx="1"/>
          </p:nvPr>
        </p:nvSpPr>
        <p:spPr/>
        <p:txBody>
          <a:bodyPr>
            <a:normAutofit fontScale="92500" lnSpcReduction="20000"/>
          </a:bodyPr>
          <a:lstStyle/>
          <a:p>
            <a:pPr marL="0" indent="0">
              <a:buNone/>
            </a:pPr>
            <a:r>
              <a:rPr lang="en-GB" dirty="0"/>
              <a:t>This website has been designed by the Gatsby Trust, who are driving careers improvement in England.  It is a great starting point for discussions with your daughter.</a:t>
            </a:r>
          </a:p>
          <a:p>
            <a:pPr marL="0" indent="0">
              <a:buNone/>
            </a:pPr>
            <a:r>
              <a:rPr lang="en-GB" dirty="0">
                <a:hlinkClick r:id="rId4"/>
              </a:rPr>
              <a:t>Parents Advice for Career Conversations - Talking Futures</a:t>
            </a:r>
            <a:endParaRPr lang="en-GB" dirty="0"/>
          </a:p>
          <a:p>
            <a:pPr marL="0" indent="0">
              <a:buNone/>
            </a:pPr>
            <a:endParaRPr lang="en-GB" dirty="0"/>
          </a:p>
          <a:p>
            <a:pPr marL="0" indent="0">
              <a:buNone/>
            </a:pPr>
            <a:r>
              <a:rPr lang="en-GB" dirty="0"/>
              <a:t>This website has been created by the National Careers Service to support conversations with your children:</a:t>
            </a:r>
          </a:p>
          <a:p>
            <a:pPr marL="0" indent="0">
              <a:buNone/>
            </a:pPr>
            <a:r>
              <a:rPr lang="en-GB" dirty="0">
                <a:hlinkClick r:id="rId5"/>
              </a:rPr>
              <a:t>Help a young person make career choices | National Careers Service</a:t>
            </a:r>
            <a:endParaRPr lang="en-GB" dirty="0"/>
          </a:p>
          <a:p>
            <a:pPr marL="0" indent="0">
              <a:buNone/>
            </a:pPr>
            <a:endParaRPr lang="en-GB" dirty="0"/>
          </a:p>
          <a:p>
            <a:pPr marL="0" indent="0">
              <a:buNone/>
            </a:pPr>
            <a:r>
              <a:rPr lang="en-GB" dirty="0"/>
              <a:t>We pay for access to </a:t>
            </a:r>
            <a:r>
              <a:rPr lang="en-GB" dirty="0" err="1"/>
              <a:t>Xello</a:t>
            </a:r>
            <a:r>
              <a:rPr lang="en-GB" dirty="0"/>
              <a:t>, a careers platform which helps guide students to what careers they may be interested in and what route they need to take to get there.</a:t>
            </a:r>
          </a:p>
        </p:txBody>
      </p:sp>
      <p:pic>
        <p:nvPicPr>
          <p:cNvPr id="6" name="Audio 5">
            <a:extLst>
              <a:ext uri="{FF2B5EF4-FFF2-40B4-BE49-F238E27FC236}">
                <a16:creationId xmlns:a16="http://schemas.microsoft.com/office/drawing/2014/main" id="{A788CB90-6A76-378C-7370-602FDE640E1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083154167"/>
      </p:ext>
    </p:extLst>
  </p:cSld>
  <p:clrMapOvr>
    <a:masterClrMapping/>
  </p:clrMapOvr>
  <mc:AlternateContent xmlns:mc="http://schemas.openxmlformats.org/markup-compatibility/2006">
    <mc:Choice xmlns:p14="http://schemas.microsoft.com/office/powerpoint/2010/main" Requires="p14">
      <p:transition spd="slow" p14:dur="2000" advTm="52340"/>
    </mc:Choice>
    <mc:Fallback>
      <p:transition spd="slow" advTm="523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A3957-450D-ECE3-D2BC-DDA86B3CEB57}"/>
              </a:ext>
            </a:extLst>
          </p:cNvPr>
          <p:cNvSpPr>
            <a:spLocks noGrp="1"/>
          </p:cNvSpPr>
          <p:nvPr>
            <p:ph type="title"/>
          </p:nvPr>
        </p:nvSpPr>
        <p:spPr/>
        <p:txBody>
          <a:bodyPr/>
          <a:lstStyle/>
          <a:p>
            <a:r>
              <a:rPr lang="en-GB"/>
              <a:t>How to explore careers on </a:t>
            </a:r>
            <a:r>
              <a:rPr lang="en-GB" err="1">
                <a:hlinkClick r:id="rId4"/>
              </a:rPr>
              <a:t>Xello</a:t>
            </a:r>
            <a:endParaRPr lang="en-GB"/>
          </a:p>
        </p:txBody>
      </p:sp>
      <p:pic>
        <p:nvPicPr>
          <p:cNvPr id="5" name="Picture 4">
            <a:extLst>
              <a:ext uri="{FF2B5EF4-FFF2-40B4-BE49-F238E27FC236}">
                <a16:creationId xmlns:a16="http://schemas.microsoft.com/office/drawing/2014/main" id="{43AD00CD-C186-127A-EE12-54564A3727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2956681"/>
            <a:ext cx="9276135" cy="472319"/>
          </a:xfrm>
          <a:prstGeom prst="rect">
            <a:avLst/>
          </a:prstGeom>
        </p:spPr>
      </p:pic>
      <p:pic>
        <p:nvPicPr>
          <p:cNvPr id="7" name="Picture 6">
            <a:extLst>
              <a:ext uri="{FF2B5EF4-FFF2-40B4-BE49-F238E27FC236}">
                <a16:creationId xmlns:a16="http://schemas.microsoft.com/office/drawing/2014/main" id="{9A205EC6-A0B4-1660-ED66-867695ECCE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8887" y="3739466"/>
            <a:ext cx="4338438" cy="2586515"/>
          </a:xfrm>
          <a:prstGeom prst="rect">
            <a:avLst/>
          </a:prstGeom>
        </p:spPr>
      </p:pic>
      <p:pic>
        <p:nvPicPr>
          <p:cNvPr id="9" name="Picture 8">
            <a:extLst>
              <a:ext uri="{FF2B5EF4-FFF2-40B4-BE49-F238E27FC236}">
                <a16:creationId xmlns:a16="http://schemas.microsoft.com/office/drawing/2014/main" id="{5E44180D-F6D6-7AF4-FF4B-F2EB8C5EC0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364" y="4438379"/>
            <a:ext cx="3665015" cy="2419621"/>
          </a:xfrm>
          <a:prstGeom prst="rect">
            <a:avLst/>
          </a:prstGeom>
        </p:spPr>
      </p:pic>
      <p:sp>
        <p:nvSpPr>
          <p:cNvPr id="10" name="TextBox 9">
            <a:extLst>
              <a:ext uri="{FF2B5EF4-FFF2-40B4-BE49-F238E27FC236}">
                <a16:creationId xmlns:a16="http://schemas.microsoft.com/office/drawing/2014/main" id="{B62E95BF-6520-0168-1851-49FB2DE1451D}"/>
              </a:ext>
            </a:extLst>
          </p:cNvPr>
          <p:cNvSpPr txBox="1"/>
          <p:nvPr/>
        </p:nvSpPr>
        <p:spPr>
          <a:xfrm>
            <a:off x="742950" y="1880306"/>
            <a:ext cx="8334375" cy="369332"/>
          </a:xfrm>
          <a:prstGeom prst="rect">
            <a:avLst/>
          </a:prstGeom>
          <a:solidFill>
            <a:schemeClr val="tx2">
              <a:lumMod val="10000"/>
              <a:lumOff val="90000"/>
            </a:schemeClr>
          </a:solidFill>
        </p:spPr>
        <p:txBody>
          <a:bodyPr wrap="square" rtlCol="0">
            <a:spAutoFit/>
          </a:bodyPr>
          <a:lstStyle/>
          <a:p>
            <a:r>
              <a:rPr lang="en-GB"/>
              <a:t>On the </a:t>
            </a:r>
            <a:r>
              <a:rPr lang="en-GB" err="1"/>
              <a:t>Xello</a:t>
            </a:r>
            <a:r>
              <a:rPr lang="en-GB"/>
              <a:t> homepage click on explore at the top of the page</a:t>
            </a:r>
          </a:p>
        </p:txBody>
      </p:sp>
      <p:sp>
        <p:nvSpPr>
          <p:cNvPr id="11" name="Arrow: Down 10">
            <a:extLst>
              <a:ext uri="{FF2B5EF4-FFF2-40B4-BE49-F238E27FC236}">
                <a16:creationId xmlns:a16="http://schemas.microsoft.com/office/drawing/2014/main" id="{6603D285-BE7F-90F3-8259-AABBB18DD745}"/>
              </a:ext>
            </a:extLst>
          </p:cNvPr>
          <p:cNvSpPr/>
          <p:nvPr/>
        </p:nvSpPr>
        <p:spPr>
          <a:xfrm>
            <a:off x="6373368" y="2208728"/>
            <a:ext cx="381000" cy="6572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C2D5DBD-40F8-FFAE-444F-337961ECAB01}"/>
              </a:ext>
            </a:extLst>
          </p:cNvPr>
          <p:cNvSpPr txBox="1"/>
          <p:nvPr/>
        </p:nvSpPr>
        <p:spPr>
          <a:xfrm>
            <a:off x="2176272" y="5846544"/>
            <a:ext cx="2112264" cy="646331"/>
          </a:xfrm>
          <a:prstGeom prst="rect">
            <a:avLst/>
          </a:prstGeom>
          <a:solidFill>
            <a:schemeClr val="tx2">
              <a:lumMod val="10000"/>
              <a:lumOff val="90000"/>
            </a:schemeClr>
          </a:solidFill>
        </p:spPr>
        <p:txBody>
          <a:bodyPr wrap="square" rtlCol="0">
            <a:spAutoFit/>
          </a:bodyPr>
          <a:lstStyle/>
          <a:p>
            <a:r>
              <a:rPr lang="en-GB"/>
              <a:t>In the drop down, click on careers</a:t>
            </a:r>
          </a:p>
        </p:txBody>
      </p:sp>
      <p:sp>
        <p:nvSpPr>
          <p:cNvPr id="13" name="TextBox 12">
            <a:extLst>
              <a:ext uri="{FF2B5EF4-FFF2-40B4-BE49-F238E27FC236}">
                <a16:creationId xmlns:a16="http://schemas.microsoft.com/office/drawing/2014/main" id="{3740489E-571E-53B9-5419-39A8EB2B23A9}"/>
              </a:ext>
            </a:extLst>
          </p:cNvPr>
          <p:cNvSpPr txBox="1"/>
          <p:nvPr/>
        </p:nvSpPr>
        <p:spPr>
          <a:xfrm>
            <a:off x="10015728" y="3740658"/>
            <a:ext cx="2240280" cy="2585323"/>
          </a:xfrm>
          <a:prstGeom prst="rect">
            <a:avLst/>
          </a:prstGeom>
          <a:solidFill>
            <a:schemeClr val="tx2">
              <a:lumMod val="10000"/>
              <a:lumOff val="90000"/>
            </a:schemeClr>
          </a:solidFill>
        </p:spPr>
        <p:txBody>
          <a:bodyPr wrap="square" rtlCol="0">
            <a:spAutoFit/>
          </a:bodyPr>
          <a:lstStyle/>
          <a:p>
            <a:r>
              <a:rPr lang="en-GB"/>
              <a:t>You can then explore careers by clusters: for example, all careers based on working with medicine, or even by subjects they enjoy/are good at in school.</a:t>
            </a:r>
          </a:p>
        </p:txBody>
      </p:sp>
      <p:sp>
        <p:nvSpPr>
          <p:cNvPr id="14" name="Arrow: Left 13">
            <a:extLst>
              <a:ext uri="{FF2B5EF4-FFF2-40B4-BE49-F238E27FC236}">
                <a16:creationId xmlns:a16="http://schemas.microsoft.com/office/drawing/2014/main" id="{CB8767D8-2E16-F425-8CB2-062FB31A1877}"/>
              </a:ext>
            </a:extLst>
          </p:cNvPr>
          <p:cNvSpPr/>
          <p:nvPr/>
        </p:nvSpPr>
        <p:spPr>
          <a:xfrm>
            <a:off x="9077325" y="5032723"/>
            <a:ext cx="697611" cy="70970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Bent-Up 14">
            <a:extLst>
              <a:ext uri="{FF2B5EF4-FFF2-40B4-BE49-F238E27FC236}">
                <a16:creationId xmlns:a16="http://schemas.microsoft.com/office/drawing/2014/main" id="{2BAE1642-284A-D2B3-4ACD-AC08C1ED7162}"/>
              </a:ext>
            </a:extLst>
          </p:cNvPr>
          <p:cNvSpPr/>
          <p:nvPr/>
        </p:nvSpPr>
        <p:spPr>
          <a:xfrm rot="16200000">
            <a:off x="2152488" y="5181236"/>
            <a:ext cx="473694" cy="426127"/>
          </a:xfrm>
          <a:prstGeom prst="bentUpArrow">
            <a:avLst>
              <a:gd name="adj1" fmla="val 30960"/>
              <a:gd name="adj2" fmla="val 250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Audio 5">
            <a:extLst>
              <a:ext uri="{FF2B5EF4-FFF2-40B4-BE49-F238E27FC236}">
                <a16:creationId xmlns:a16="http://schemas.microsoft.com/office/drawing/2014/main" id="{E4928A47-D334-8BE4-28BA-9718D871EA2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108850615"/>
      </p:ext>
    </p:extLst>
  </p:cSld>
  <p:clrMapOvr>
    <a:masterClrMapping/>
  </p:clrMapOvr>
  <mc:AlternateContent xmlns:mc="http://schemas.openxmlformats.org/markup-compatibility/2006">
    <mc:Choice xmlns:p14="http://schemas.microsoft.com/office/powerpoint/2010/main" Requires="p14">
      <p:transition spd="slow" p14:dur="2000" advTm="127884"/>
    </mc:Choice>
    <mc:Fallback>
      <p:transition spd="slow" advTm="1278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E6C71-9817-AD90-5AE7-3797F4DAC998}"/>
              </a:ext>
            </a:extLst>
          </p:cNvPr>
          <p:cNvSpPr>
            <a:spLocks noGrp="1"/>
          </p:cNvSpPr>
          <p:nvPr>
            <p:ph type="title"/>
          </p:nvPr>
        </p:nvSpPr>
        <p:spPr/>
        <p:txBody>
          <a:bodyPr/>
          <a:lstStyle/>
          <a:p>
            <a:r>
              <a:rPr lang="en-GB"/>
              <a:t>How can pupils use </a:t>
            </a:r>
            <a:r>
              <a:rPr lang="en-GB" err="1"/>
              <a:t>Xello</a:t>
            </a:r>
            <a:r>
              <a:rPr lang="en-GB"/>
              <a:t>?</a:t>
            </a:r>
          </a:p>
        </p:txBody>
      </p:sp>
      <p:sp>
        <p:nvSpPr>
          <p:cNvPr id="3" name="Content Placeholder 2">
            <a:extLst>
              <a:ext uri="{FF2B5EF4-FFF2-40B4-BE49-F238E27FC236}">
                <a16:creationId xmlns:a16="http://schemas.microsoft.com/office/drawing/2014/main" id="{1C27881C-BF35-8D60-6002-3940CC838D69}"/>
              </a:ext>
            </a:extLst>
          </p:cNvPr>
          <p:cNvSpPr>
            <a:spLocks noGrp="1"/>
          </p:cNvSpPr>
          <p:nvPr>
            <p:ph idx="1"/>
          </p:nvPr>
        </p:nvSpPr>
        <p:spPr>
          <a:xfrm>
            <a:off x="838200" y="1825625"/>
            <a:ext cx="10515600" cy="428048"/>
          </a:xfrm>
        </p:spPr>
        <p:txBody>
          <a:bodyPr>
            <a:normAutofit fontScale="92500" lnSpcReduction="10000"/>
          </a:bodyPr>
          <a:lstStyle/>
          <a:p>
            <a:pPr marL="0" indent="0">
              <a:buNone/>
            </a:pPr>
            <a:r>
              <a:rPr lang="en-GB"/>
              <a:t>There is a link on the school website, under students, for </a:t>
            </a:r>
            <a:r>
              <a:rPr lang="en-GB" err="1"/>
              <a:t>Xello</a:t>
            </a:r>
            <a:endParaRPr lang="en-GB"/>
          </a:p>
        </p:txBody>
      </p:sp>
      <p:pic>
        <p:nvPicPr>
          <p:cNvPr id="5" name="Picture 4">
            <a:extLst>
              <a:ext uri="{FF2B5EF4-FFF2-40B4-BE49-F238E27FC236}">
                <a16:creationId xmlns:a16="http://schemas.microsoft.com/office/drawing/2014/main" id="{F5829760-D795-E439-3D7D-EF4363EAF4F6}"/>
              </a:ext>
            </a:extLst>
          </p:cNvPr>
          <p:cNvPicPr>
            <a:picLocks noChangeAspect="1"/>
          </p:cNvPicPr>
          <p:nvPr/>
        </p:nvPicPr>
        <p:blipFill>
          <a:blip r:embed="rId2"/>
          <a:stretch>
            <a:fillRect/>
          </a:stretch>
        </p:blipFill>
        <p:spPr>
          <a:xfrm>
            <a:off x="1200727" y="2253673"/>
            <a:ext cx="9079345" cy="3115408"/>
          </a:xfrm>
          <a:prstGeom prst="rect">
            <a:avLst/>
          </a:prstGeom>
        </p:spPr>
      </p:pic>
      <p:sp>
        <p:nvSpPr>
          <p:cNvPr id="6" name="TextBox 5">
            <a:extLst>
              <a:ext uri="{FF2B5EF4-FFF2-40B4-BE49-F238E27FC236}">
                <a16:creationId xmlns:a16="http://schemas.microsoft.com/office/drawing/2014/main" id="{E10B8CC0-C8E0-274C-683A-D1038148E911}"/>
              </a:ext>
            </a:extLst>
          </p:cNvPr>
          <p:cNvSpPr txBox="1"/>
          <p:nvPr/>
        </p:nvSpPr>
        <p:spPr>
          <a:xfrm>
            <a:off x="489527" y="5606473"/>
            <a:ext cx="10515600" cy="923330"/>
          </a:xfrm>
          <a:prstGeom prst="rect">
            <a:avLst/>
          </a:prstGeom>
          <a:noFill/>
        </p:spPr>
        <p:txBody>
          <a:bodyPr wrap="square" rtlCol="0">
            <a:spAutoFit/>
          </a:bodyPr>
          <a:lstStyle/>
          <a:p>
            <a:r>
              <a:rPr lang="en-GB"/>
              <a:t>They sign in using single sign in with Microsoft.</a:t>
            </a:r>
          </a:p>
          <a:p>
            <a:endParaRPr lang="en-GB"/>
          </a:p>
          <a:p>
            <a:r>
              <a:rPr lang="en-GB"/>
              <a:t>It is their school email and password ( the same as they use to log into computers in school).</a:t>
            </a:r>
          </a:p>
        </p:txBody>
      </p:sp>
    </p:spTree>
    <p:extLst>
      <p:ext uri="{BB962C8B-B14F-4D97-AF65-F5344CB8AC3E}">
        <p14:creationId xmlns:p14="http://schemas.microsoft.com/office/powerpoint/2010/main" val="161833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5ED38-00C9-5EAE-A450-3322B31D49B4}"/>
              </a:ext>
            </a:extLst>
          </p:cNvPr>
          <p:cNvSpPr>
            <a:spLocks noGrp="1"/>
          </p:cNvSpPr>
          <p:nvPr>
            <p:ph type="title"/>
          </p:nvPr>
        </p:nvSpPr>
        <p:spPr/>
        <p:txBody>
          <a:bodyPr/>
          <a:lstStyle/>
          <a:p>
            <a:r>
              <a:rPr lang="en-US"/>
              <a:t>What can it do?</a:t>
            </a:r>
          </a:p>
        </p:txBody>
      </p:sp>
      <p:sp>
        <p:nvSpPr>
          <p:cNvPr id="3" name="Content Placeholder 2">
            <a:extLst>
              <a:ext uri="{FF2B5EF4-FFF2-40B4-BE49-F238E27FC236}">
                <a16:creationId xmlns:a16="http://schemas.microsoft.com/office/drawing/2014/main" id="{B7F24668-88B6-FA85-E83C-11CA4766A56B}"/>
              </a:ext>
            </a:extLst>
          </p:cNvPr>
          <p:cNvSpPr>
            <a:spLocks noGrp="1"/>
          </p:cNvSpPr>
          <p:nvPr>
            <p:ph idx="1"/>
          </p:nvPr>
        </p:nvSpPr>
        <p:spPr>
          <a:xfrm>
            <a:off x="838200" y="1377348"/>
            <a:ext cx="10515600" cy="896554"/>
          </a:xfrm>
        </p:spPr>
        <p:txBody>
          <a:bodyPr/>
          <a:lstStyle/>
          <a:p>
            <a:pPr marL="0" indent="0">
              <a:buNone/>
            </a:pPr>
            <a:r>
              <a:rPr lang="en-US"/>
              <a:t>It will ask you simple questions to help predict careers you will like:</a:t>
            </a:r>
          </a:p>
          <a:p>
            <a:pPr marL="0" indent="0">
              <a:buNone/>
            </a:pPr>
            <a:endParaRPr lang="en-US"/>
          </a:p>
        </p:txBody>
      </p:sp>
      <p:pic>
        <p:nvPicPr>
          <p:cNvPr id="5" name="Picture 4" descr="A screenshot of a white screen&#10;&#10;AI-generated content may be incorrect.">
            <a:extLst>
              <a:ext uri="{FF2B5EF4-FFF2-40B4-BE49-F238E27FC236}">
                <a16:creationId xmlns:a16="http://schemas.microsoft.com/office/drawing/2014/main" id="{1D3F6B39-0411-547D-306D-94B8AD6BFD5B}"/>
              </a:ext>
            </a:extLst>
          </p:cNvPr>
          <p:cNvPicPr>
            <a:picLocks noChangeAspect="1"/>
          </p:cNvPicPr>
          <p:nvPr/>
        </p:nvPicPr>
        <p:blipFill>
          <a:blip r:embed="rId4"/>
          <a:stretch>
            <a:fillRect/>
          </a:stretch>
        </p:blipFill>
        <p:spPr>
          <a:xfrm>
            <a:off x="1681657" y="1825625"/>
            <a:ext cx="7772400" cy="2280616"/>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14D40F30-C958-5727-40EF-ACBF457DB4F4}"/>
              </a:ext>
            </a:extLst>
          </p:cNvPr>
          <p:cNvPicPr>
            <a:picLocks noChangeAspect="1"/>
          </p:cNvPicPr>
          <p:nvPr/>
        </p:nvPicPr>
        <p:blipFill>
          <a:blip r:embed="rId5"/>
          <a:stretch>
            <a:fillRect/>
          </a:stretch>
        </p:blipFill>
        <p:spPr>
          <a:xfrm>
            <a:off x="1536700" y="3715692"/>
            <a:ext cx="7772400" cy="2929212"/>
          </a:xfrm>
          <a:prstGeom prst="rect">
            <a:avLst/>
          </a:prstGeom>
        </p:spPr>
      </p:pic>
      <p:pic>
        <p:nvPicPr>
          <p:cNvPr id="9" name="Audio 8">
            <a:extLst>
              <a:ext uri="{FF2B5EF4-FFF2-40B4-BE49-F238E27FC236}">
                <a16:creationId xmlns:a16="http://schemas.microsoft.com/office/drawing/2014/main" id="{7D11630B-D2EC-C9D1-033D-FF47EDFDB01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158127516"/>
      </p:ext>
    </p:extLst>
  </p:cSld>
  <p:clrMapOvr>
    <a:masterClrMapping/>
  </p:clrMapOvr>
  <mc:AlternateContent xmlns:mc="http://schemas.openxmlformats.org/markup-compatibility/2006">
    <mc:Choice xmlns:p14="http://schemas.microsoft.com/office/powerpoint/2010/main" Requires="p14">
      <p:transition spd="slow" p14:dur="2000" advTm="66880"/>
    </mc:Choice>
    <mc:Fallback>
      <p:transition spd="slow" advTm="668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024F-D2CD-50BD-8AAA-25B418DA428E}"/>
              </a:ext>
            </a:extLst>
          </p:cNvPr>
          <p:cNvSpPr>
            <a:spLocks noGrp="1"/>
          </p:cNvSpPr>
          <p:nvPr>
            <p:ph type="title"/>
          </p:nvPr>
        </p:nvSpPr>
        <p:spPr/>
        <p:txBody>
          <a:bodyPr/>
          <a:lstStyle/>
          <a:p>
            <a:r>
              <a:rPr lang="en-GB" dirty="0"/>
              <a:t>What is Labour Market Information  (LMI)?</a:t>
            </a:r>
          </a:p>
        </p:txBody>
      </p:sp>
      <p:sp>
        <p:nvSpPr>
          <p:cNvPr id="3" name="Content Placeholder 2">
            <a:extLst>
              <a:ext uri="{FF2B5EF4-FFF2-40B4-BE49-F238E27FC236}">
                <a16:creationId xmlns:a16="http://schemas.microsoft.com/office/drawing/2014/main" id="{13251FDD-C90A-9F50-8860-E01A05D3B187}"/>
              </a:ext>
            </a:extLst>
          </p:cNvPr>
          <p:cNvSpPr>
            <a:spLocks noGrp="1"/>
          </p:cNvSpPr>
          <p:nvPr>
            <p:ph idx="1"/>
          </p:nvPr>
        </p:nvSpPr>
        <p:spPr/>
        <p:txBody>
          <a:bodyPr>
            <a:normAutofit fontScale="92500" lnSpcReduction="10000"/>
          </a:bodyPr>
          <a:lstStyle/>
          <a:p>
            <a:pPr marL="0" indent="0">
              <a:buNone/>
            </a:pPr>
            <a:r>
              <a:rPr lang="en-GB" dirty="0"/>
              <a:t>Labour Market Information (LMI) informs you about what job prospects there are now and are predicted in the future for different careers.</a:t>
            </a:r>
          </a:p>
          <a:p>
            <a:pPr marL="0" indent="0">
              <a:buNone/>
            </a:pPr>
            <a:endParaRPr lang="en-GB" dirty="0"/>
          </a:p>
          <a:p>
            <a:pPr marL="0" indent="0">
              <a:buNone/>
            </a:pPr>
            <a:r>
              <a:rPr lang="en-GB" dirty="0"/>
              <a:t>The growth of AI is rapidly changing the employment landscape.</a:t>
            </a:r>
          </a:p>
          <a:p>
            <a:pPr marL="0" indent="0">
              <a:buNone/>
            </a:pPr>
            <a:endParaRPr lang="en-GB" dirty="0"/>
          </a:p>
          <a:p>
            <a:pPr marL="0" indent="0">
              <a:buNone/>
            </a:pPr>
            <a:r>
              <a:rPr lang="en-GB" dirty="0"/>
              <a:t>It is a powerful way to decide if your chosen career is one which will be looking for employees in the future.</a:t>
            </a:r>
          </a:p>
          <a:p>
            <a:pPr marL="0" indent="0">
              <a:buNone/>
            </a:pPr>
            <a:endParaRPr lang="en-GB" dirty="0"/>
          </a:p>
          <a:p>
            <a:pPr marL="0" indent="0">
              <a:buNone/>
            </a:pPr>
            <a:r>
              <a:rPr lang="en-GB" dirty="0"/>
              <a:t>The West Midlands is economically struggling, compared to the rest of the UK, which means doing your LMI research is crucial. </a:t>
            </a:r>
          </a:p>
          <a:p>
            <a:pPr marL="0" indent="0">
              <a:buNone/>
            </a:pPr>
            <a:endParaRPr lang="en-GB" dirty="0"/>
          </a:p>
        </p:txBody>
      </p:sp>
    </p:spTree>
    <p:extLst>
      <p:ext uri="{BB962C8B-B14F-4D97-AF65-F5344CB8AC3E}">
        <p14:creationId xmlns:p14="http://schemas.microsoft.com/office/powerpoint/2010/main" val="1279320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4F1CB-4799-37E0-75B8-9F5B944F6F87}"/>
              </a:ext>
            </a:extLst>
          </p:cNvPr>
          <p:cNvSpPr>
            <a:spLocks noGrp="1"/>
          </p:cNvSpPr>
          <p:nvPr>
            <p:ph type="title"/>
          </p:nvPr>
        </p:nvSpPr>
        <p:spPr/>
        <p:txBody>
          <a:bodyPr/>
          <a:lstStyle/>
          <a:p>
            <a:r>
              <a:rPr lang="en-GB" dirty="0" err="1"/>
              <a:t>Xello</a:t>
            </a:r>
            <a:r>
              <a:rPr lang="en-GB" dirty="0"/>
              <a:t> can inform you about LMI (Labour Market Information)</a:t>
            </a:r>
          </a:p>
        </p:txBody>
      </p:sp>
      <p:pic>
        <p:nvPicPr>
          <p:cNvPr id="5" name="Picture 4">
            <a:extLst>
              <a:ext uri="{FF2B5EF4-FFF2-40B4-BE49-F238E27FC236}">
                <a16:creationId xmlns:a16="http://schemas.microsoft.com/office/drawing/2014/main" id="{D61B386D-BF15-DD9A-2CDD-4B064B3A05EF}"/>
              </a:ext>
            </a:extLst>
          </p:cNvPr>
          <p:cNvPicPr>
            <a:picLocks noChangeAspect="1"/>
          </p:cNvPicPr>
          <p:nvPr/>
        </p:nvPicPr>
        <p:blipFill>
          <a:blip r:embed="rId4"/>
          <a:stretch>
            <a:fillRect/>
          </a:stretch>
        </p:blipFill>
        <p:spPr>
          <a:xfrm>
            <a:off x="0" y="1536915"/>
            <a:ext cx="12192000" cy="3784169"/>
          </a:xfrm>
          <a:prstGeom prst="rect">
            <a:avLst/>
          </a:prstGeom>
        </p:spPr>
      </p:pic>
      <p:pic>
        <p:nvPicPr>
          <p:cNvPr id="7" name="Picture 6">
            <a:extLst>
              <a:ext uri="{FF2B5EF4-FFF2-40B4-BE49-F238E27FC236}">
                <a16:creationId xmlns:a16="http://schemas.microsoft.com/office/drawing/2014/main" id="{E12AC087-9A56-9344-D7DB-1CD157D41BCD}"/>
              </a:ext>
            </a:extLst>
          </p:cNvPr>
          <p:cNvPicPr>
            <a:picLocks noChangeAspect="1"/>
          </p:cNvPicPr>
          <p:nvPr/>
        </p:nvPicPr>
        <p:blipFill>
          <a:blip r:embed="rId5"/>
          <a:stretch>
            <a:fillRect/>
          </a:stretch>
        </p:blipFill>
        <p:spPr>
          <a:xfrm>
            <a:off x="4786009" y="4598417"/>
            <a:ext cx="7321051" cy="2030839"/>
          </a:xfrm>
          <a:prstGeom prst="rect">
            <a:avLst/>
          </a:prstGeom>
        </p:spPr>
      </p:pic>
      <p:pic>
        <p:nvPicPr>
          <p:cNvPr id="6" name="Audio 5">
            <a:extLst>
              <a:ext uri="{FF2B5EF4-FFF2-40B4-BE49-F238E27FC236}">
                <a16:creationId xmlns:a16="http://schemas.microsoft.com/office/drawing/2014/main" id="{E17F6D00-68A2-A682-BD95-DE61690F680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516661185"/>
      </p:ext>
    </p:extLst>
  </p:cSld>
  <p:clrMapOvr>
    <a:masterClrMapping/>
  </p:clrMapOvr>
  <mc:AlternateContent xmlns:mc="http://schemas.openxmlformats.org/markup-compatibility/2006">
    <mc:Choice xmlns:p14="http://schemas.microsoft.com/office/powerpoint/2010/main" Requires="p14">
      <p:transition spd="slow" p14:dur="2000" advTm="46080"/>
    </mc:Choice>
    <mc:Fallback>
      <p:transition spd="slow" advTm="460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FE4FF-7D95-5A3A-1F4D-0A1918E0752D}"/>
              </a:ext>
            </a:extLst>
          </p:cNvPr>
          <p:cNvSpPr>
            <a:spLocks noGrp="1"/>
          </p:cNvSpPr>
          <p:nvPr>
            <p:ph type="title"/>
          </p:nvPr>
        </p:nvSpPr>
        <p:spPr/>
        <p:txBody>
          <a:bodyPr/>
          <a:lstStyle/>
          <a:p>
            <a:r>
              <a:rPr lang="en-US"/>
              <a:t>It will help with budgeting and what jobs match up to the lifestyle you want</a:t>
            </a:r>
          </a:p>
        </p:txBody>
      </p:sp>
      <p:pic>
        <p:nvPicPr>
          <p:cNvPr id="5" name="Picture 4" descr="A white rectangular box with red text&#10;&#10;AI-generated content may be incorrect.">
            <a:extLst>
              <a:ext uri="{FF2B5EF4-FFF2-40B4-BE49-F238E27FC236}">
                <a16:creationId xmlns:a16="http://schemas.microsoft.com/office/drawing/2014/main" id="{F8C3FC6E-C9B9-786E-D7E5-994DC68DC517}"/>
              </a:ext>
            </a:extLst>
          </p:cNvPr>
          <p:cNvPicPr>
            <a:picLocks noChangeAspect="1"/>
          </p:cNvPicPr>
          <p:nvPr/>
        </p:nvPicPr>
        <p:blipFill>
          <a:blip r:embed="rId4"/>
          <a:stretch>
            <a:fillRect/>
          </a:stretch>
        </p:blipFill>
        <p:spPr>
          <a:xfrm>
            <a:off x="122538" y="1556435"/>
            <a:ext cx="6784889" cy="1892156"/>
          </a:xfrm>
          <a:prstGeom prst="rect">
            <a:avLst/>
          </a:prstGeom>
        </p:spPr>
      </p:pic>
      <p:pic>
        <p:nvPicPr>
          <p:cNvPr id="10" name="Picture 9" descr="A screenshot of a web page&#10;&#10;AI-generated content may be incorrect.">
            <a:extLst>
              <a:ext uri="{FF2B5EF4-FFF2-40B4-BE49-F238E27FC236}">
                <a16:creationId xmlns:a16="http://schemas.microsoft.com/office/drawing/2014/main" id="{9C2CF6EE-A0A1-F96B-2176-5BD9A1DAFACD}"/>
              </a:ext>
            </a:extLst>
          </p:cNvPr>
          <p:cNvPicPr>
            <a:picLocks noChangeAspect="1"/>
          </p:cNvPicPr>
          <p:nvPr/>
        </p:nvPicPr>
        <p:blipFill>
          <a:blip r:embed="rId5"/>
          <a:stretch>
            <a:fillRect/>
          </a:stretch>
        </p:blipFill>
        <p:spPr>
          <a:xfrm>
            <a:off x="5849572" y="2629585"/>
            <a:ext cx="5971618" cy="4164227"/>
          </a:xfrm>
          <a:prstGeom prst="rect">
            <a:avLst/>
          </a:prstGeom>
        </p:spPr>
      </p:pic>
      <p:sp>
        <p:nvSpPr>
          <p:cNvPr id="11" name="TextBox 10">
            <a:extLst>
              <a:ext uri="{FF2B5EF4-FFF2-40B4-BE49-F238E27FC236}">
                <a16:creationId xmlns:a16="http://schemas.microsoft.com/office/drawing/2014/main" id="{C7974EAE-D15C-E1EB-C63E-0F2EF682D8A7}"/>
              </a:ext>
            </a:extLst>
          </p:cNvPr>
          <p:cNvSpPr txBox="1"/>
          <p:nvPr/>
        </p:nvSpPr>
        <p:spPr>
          <a:xfrm>
            <a:off x="838200" y="3668110"/>
            <a:ext cx="3786352" cy="2308324"/>
          </a:xfrm>
          <a:prstGeom prst="rect">
            <a:avLst/>
          </a:prstGeom>
          <a:noFill/>
        </p:spPr>
        <p:txBody>
          <a:bodyPr wrap="square" rtlCol="0">
            <a:spAutoFit/>
          </a:bodyPr>
          <a:lstStyle/>
          <a:p>
            <a:r>
              <a:rPr lang="en-US"/>
              <a:t>It will ask you about what kind of house you would like to buy, what kind of transport you will use, what devices and mobile plans you would like to have etc.</a:t>
            </a:r>
          </a:p>
          <a:p>
            <a:endParaRPr lang="en-US"/>
          </a:p>
          <a:p>
            <a:r>
              <a:rPr lang="en-US"/>
              <a:t>Yoi can then try and match that up with jobs</a:t>
            </a:r>
          </a:p>
        </p:txBody>
      </p:sp>
      <p:pic>
        <p:nvPicPr>
          <p:cNvPr id="7" name="Audio 6">
            <a:extLst>
              <a:ext uri="{FF2B5EF4-FFF2-40B4-BE49-F238E27FC236}">
                <a16:creationId xmlns:a16="http://schemas.microsoft.com/office/drawing/2014/main" id="{FB8E3446-3921-4CC2-99EC-F3D5C0DD69C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347853417"/>
      </p:ext>
    </p:extLst>
  </p:cSld>
  <p:clrMapOvr>
    <a:masterClrMapping/>
  </p:clrMapOvr>
  <mc:AlternateContent xmlns:mc="http://schemas.openxmlformats.org/markup-compatibility/2006">
    <mc:Choice xmlns:p14="http://schemas.microsoft.com/office/powerpoint/2010/main" Requires="p14">
      <p:transition spd="slow" p14:dur="2000" advTm="58860"/>
    </mc:Choice>
    <mc:Fallback>
      <p:transition spd="slow" advTm="588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362</TotalTime>
  <Words>1516</Words>
  <Application>Microsoft Macintosh PowerPoint</Application>
  <PresentationFormat>Widescreen</PresentationFormat>
  <Paragraphs>132</Paragraphs>
  <Slides>25</Slides>
  <Notes>0</Notes>
  <HiddenSlides>0</HiddenSlides>
  <MMClips>19</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Aptos</vt:lpstr>
      <vt:lpstr>Aptos Display</vt:lpstr>
      <vt:lpstr>Arial</vt:lpstr>
      <vt:lpstr>Office Theme</vt:lpstr>
      <vt:lpstr>Parent’s Guide to Careers</vt:lpstr>
      <vt:lpstr>What can parents do to support careers?</vt:lpstr>
      <vt:lpstr>Where can you find information about careers?</vt:lpstr>
      <vt:lpstr>How to explore careers on Xello</vt:lpstr>
      <vt:lpstr>How can pupils use Xello?</vt:lpstr>
      <vt:lpstr>What can it do?</vt:lpstr>
      <vt:lpstr>What is Labour Market Information  (LMI)?</vt:lpstr>
      <vt:lpstr>Xello can inform you about LMI (Labour Market Information)</vt:lpstr>
      <vt:lpstr>It will help with budgeting and what jobs match up to the lifestyle you want</vt:lpstr>
      <vt:lpstr>Or you can simply research jobs, what qualifications you need and how much you get paid</vt:lpstr>
      <vt:lpstr>Other helpful websites:</vt:lpstr>
      <vt:lpstr>Latest data from the West Midlands Combined Authority from a conference in 2026.</vt:lpstr>
      <vt:lpstr>PowerPoint Presentation</vt:lpstr>
      <vt:lpstr>PowerPoint Presentation</vt:lpstr>
      <vt:lpstr>What careers support we offer at school</vt:lpstr>
      <vt:lpstr>What do you need to know?</vt:lpstr>
      <vt:lpstr>What do “levels” mean?  Entry Level – foundational, pre-GCSE courses designed to help students with special educational needs, those not ready for Level 1, or those who didn't achieve GCSEs. They are divided into three sub-grades (Entry 1, Entry 2, and Entry 3).     </vt:lpstr>
      <vt:lpstr>What different qualifications are available?</vt:lpstr>
      <vt:lpstr>PowerPoint Presentation</vt:lpstr>
      <vt:lpstr>What are the most desirable skills for employers?</vt:lpstr>
      <vt:lpstr>PowerPoint Presentation</vt:lpstr>
      <vt:lpstr>Extra support for parents</vt:lpstr>
      <vt:lpstr>What do we mean by sectors or industries?</vt:lpstr>
      <vt:lpstr>How to apply for post 16 opportunities in education and the workplace</vt:lpstr>
      <vt:lpstr>What support will pupils will SEND get from the school?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 Keylock (NSG)</dc:creator>
  <cp:lastModifiedBy>P Keylock (NSG)</cp:lastModifiedBy>
  <cp:revision>15</cp:revision>
  <dcterms:created xsi:type="dcterms:W3CDTF">2026-06-23T11:44:52Z</dcterms:created>
  <dcterms:modified xsi:type="dcterms:W3CDTF">2026-06-25T13:02:21Z</dcterms:modified>
</cp:coreProperties>
</file>