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82" r:id="rId5"/>
    <p:sldId id="259" r:id="rId6"/>
    <p:sldId id="263" r:id="rId7"/>
    <p:sldId id="264" r:id="rId8"/>
    <p:sldId id="265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3A51E-5E93-4277-9AC5-9B3169D37A81}" v="6" dt="2026-06-22T11:21:01.018"/>
    <p1510:client id="{6EC17B4B-C8AC-140D-93E2-E1B02A8722C2}" v="10" dt="2026-06-22T11:18:13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Keylock (NSG)" userId="S::p.keylock@nsg.kevibham.org::07d3de89-6d9b-4067-8db2-8a738dd50c0b" providerId="AD" clId="Web-{E5194860-A7DC-FE6D-A651-65A2A8578B25}"/>
    <pc:docChg chg="delSld modSld">
      <pc:chgData name="P Keylock (NSG)" userId="S::p.keylock@nsg.kevibham.org::07d3de89-6d9b-4067-8db2-8a738dd50c0b" providerId="AD" clId="Web-{E5194860-A7DC-FE6D-A651-65A2A8578B25}" dt="2026-06-18T14:26:15.896" v="80" actId="20577"/>
      <pc:docMkLst>
        <pc:docMk/>
      </pc:docMkLst>
      <pc:sldChg chg="modSp">
        <pc:chgData name="P Keylock (NSG)" userId="S::p.keylock@nsg.kevibham.org::07d3de89-6d9b-4067-8db2-8a738dd50c0b" providerId="AD" clId="Web-{E5194860-A7DC-FE6D-A651-65A2A8578B25}" dt="2026-06-18T14:26:15.896" v="80" actId="20577"/>
        <pc:sldMkLst>
          <pc:docMk/>
          <pc:sldMk cId="2465743666" sldId="259"/>
        </pc:sldMkLst>
        <pc:spChg chg="mod">
          <ac:chgData name="P Keylock (NSG)" userId="S::p.keylock@nsg.kevibham.org::07d3de89-6d9b-4067-8db2-8a738dd50c0b" providerId="AD" clId="Web-{E5194860-A7DC-FE6D-A651-65A2A8578B25}" dt="2026-06-18T14:26:15.896" v="80" actId="20577"/>
          <ac:spMkLst>
            <pc:docMk/>
            <pc:sldMk cId="2465743666" sldId="259"/>
            <ac:spMk id="3" creationId="{C473047C-5DD0-76BD-28CC-5870E7E4F34A}"/>
          </ac:spMkLst>
        </pc:spChg>
      </pc:sldChg>
    </pc:docChg>
  </pc:docChgLst>
  <pc:docChgLst>
    <pc:chgData name="P Keylock (NSG)" userId="S::p.keylock@nsg.kevibham.org::07d3de89-6d9b-4067-8db2-8a738dd50c0b" providerId="AD" clId="Web-{6EC17B4B-C8AC-140D-93E2-E1B02A8722C2}"/>
    <pc:docChg chg="modSld">
      <pc:chgData name="P Keylock (NSG)" userId="S::p.keylock@nsg.kevibham.org::07d3de89-6d9b-4067-8db2-8a738dd50c0b" providerId="AD" clId="Web-{6EC17B4B-C8AC-140D-93E2-E1B02A8722C2}" dt="2026-06-22T11:18:13.135" v="18"/>
      <pc:docMkLst>
        <pc:docMk/>
      </pc:docMkLst>
      <pc:sldChg chg="addSp modSp mod setBg">
        <pc:chgData name="P Keylock (NSG)" userId="S::p.keylock@nsg.kevibham.org::07d3de89-6d9b-4067-8db2-8a738dd50c0b" providerId="AD" clId="Web-{6EC17B4B-C8AC-140D-93E2-E1B02A8722C2}" dt="2026-06-22T11:16:48.304" v="3" actId="20577"/>
        <pc:sldMkLst>
          <pc:docMk/>
          <pc:sldMk cId="3838693742" sldId="256"/>
        </pc:sldMkLst>
        <pc:spChg chg="mod">
          <ac:chgData name="P Keylock (NSG)" userId="S::p.keylock@nsg.kevibham.org::07d3de89-6d9b-4067-8db2-8a738dd50c0b" providerId="AD" clId="Web-{6EC17B4B-C8AC-140D-93E2-E1B02A8722C2}" dt="2026-06-22T11:16:48.304" v="3" actId="20577"/>
          <ac:spMkLst>
            <pc:docMk/>
            <pc:sldMk cId="3838693742" sldId="256"/>
            <ac:spMk id="2" creationId="{FFA40BB1-37A0-41B7-154C-25A9452F1D59}"/>
          </ac:spMkLst>
        </pc:spChg>
        <pc:spChg chg="mod">
          <ac:chgData name="P Keylock (NSG)" userId="S::p.keylock@nsg.kevibham.org::07d3de89-6d9b-4067-8db2-8a738dd50c0b" providerId="AD" clId="Web-{6EC17B4B-C8AC-140D-93E2-E1B02A8722C2}" dt="2026-06-22T11:16:42.023" v="1" actId="20577"/>
          <ac:spMkLst>
            <pc:docMk/>
            <pc:sldMk cId="3838693742" sldId="256"/>
            <ac:spMk id="3" creationId="{05E76355-7B52-49CB-161B-B0DFF24455D2}"/>
          </ac:spMkLst>
        </pc:spChg>
        <pc:spChg chg="add">
          <ac:chgData name="P Keylock (NSG)" userId="S::p.keylock@nsg.kevibham.org::07d3de89-6d9b-4067-8db2-8a738dd50c0b" providerId="AD" clId="Web-{6EC17B4B-C8AC-140D-93E2-E1B02A8722C2}" dt="2026-06-22T11:16:33.476" v="0"/>
          <ac:spMkLst>
            <pc:docMk/>
            <pc:sldMk cId="3838693742" sldId="256"/>
            <ac:spMk id="10" creationId="{A3363022-C969-41E9-8EB2-E4C94908C1FA}"/>
          </ac:spMkLst>
        </pc:spChg>
        <pc:spChg chg="add">
          <ac:chgData name="P Keylock (NSG)" userId="S::p.keylock@nsg.kevibham.org::07d3de89-6d9b-4067-8db2-8a738dd50c0b" providerId="AD" clId="Web-{6EC17B4B-C8AC-140D-93E2-E1B02A8722C2}" dt="2026-06-22T11:16:33.476" v="0"/>
          <ac:spMkLst>
            <pc:docMk/>
            <pc:sldMk cId="3838693742" sldId="256"/>
            <ac:spMk id="12" creationId="{8D1AD6B3-BE88-4CEB-BA17-790657CC4729}"/>
          </ac:spMkLst>
        </pc:spChg>
        <pc:grpChg chg="add">
          <ac:chgData name="P Keylock (NSG)" userId="S::p.keylock@nsg.kevibham.org::07d3de89-6d9b-4067-8db2-8a738dd50c0b" providerId="AD" clId="Web-{6EC17B4B-C8AC-140D-93E2-E1B02A8722C2}" dt="2026-06-22T11:16:33.476" v="0"/>
          <ac:grpSpMkLst>
            <pc:docMk/>
            <pc:sldMk cId="3838693742" sldId="256"/>
            <ac:grpSpMk id="14" creationId="{89D1390B-7E13-4B4F-9CB2-391063412E54}"/>
          </ac:grpSpMkLst>
        </pc:grpChg>
        <pc:picChg chg="add">
          <ac:chgData name="P Keylock (NSG)" userId="S::p.keylock@nsg.kevibham.org::07d3de89-6d9b-4067-8db2-8a738dd50c0b" providerId="AD" clId="Web-{6EC17B4B-C8AC-140D-93E2-E1B02A8722C2}" dt="2026-06-22T11:16:33.476" v="0"/>
          <ac:picMkLst>
            <pc:docMk/>
            <pc:sldMk cId="3838693742" sldId="256"/>
            <ac:picMk id="7" creationId="{CE193474-651F-3495-C013-B07DDF092A92}"/>
          </ac:picMkLst>
        </pc:picChg>
      </pc:sldChg>
      <pc:sldChg chg="addSp delSp modSp mod setBg">
        <pc:chgData name="P Keylock (NSG)" userId="S::p.keylock@nsg.kevibham.org::07d3de89-6d9b-4067-8db2-8a738dd50c0b" providerId="AD" clId="Web-{6EC17B4B-C8AC-140D-93E2-E1B02A8722C2}" dt="2026-06-22T11:17:26.024" v="12" actId="1076"/>
        <pc:sldMkLst>
          <pc:docMk/>
          <pc:sldMk cId="1880279584" sldId="257"/>
        </pc:sldMkLst>
        <pc:spChg chg="mod">
          <ac:chgData name="P Keylock (NSG)" userId="S::p.keylock@nsg.kevibham.org::07d3de89-6d9b-4067-8db2-8a738dd50c0b" providerId="AD" clId="Web-{6EC17B4B-C8AC-140D-93E2-E1B02A8722C2}" dt="2026-06-22T11:17:22.743" v="11" actId="1076"/>
          <ac:spMkLst>
            <pc:docMk/>
            <pc:sldMk cId="1880279584" sldId="257"/>
            <ac:spMk id="2" creationId="{3203A187-4F66-D3B5-C71C-5636F96D9DE4}"/>
          </ac:spMkLst>
        </pc:spChg>
        <pc:spChg chg="add del">
          <ac:chgData name="P Keylock (NSG)" userId="S::p.keylock@nsg.kevibham.org::07d3de89-6d9b-4067-8db2-8a738dd50c0b" providerId="AD" clId="Web-{6EC17B4B-C8AC-140D-93E2-E1B02A8722C2}" dt="2026-06-22T11:17:07.336" v="6"/>
          <ac:spMkLst>
            <pc:docMk/>
            <pc:sldMk cId="1880279584" sldId="257"/>
            <ac:spMk id="3" creationId="{4761EA02-CA59-07BB-0621-4E9A8BD3FA45}"/>
          </ac:spMkLst>
        </pc:spChg>
        <pc:spChg chg="add">
          <ac:chgData name="P Keylock (NSG)" userId="S::p.keylock@nsg.kevibham.org::07d3de89-6d9b-4067-8db2-8a738dd50c0b" providerId="AD" clId="Web-{6EC17B4B-C8AC-140D-93E2-E1B02A8722C2}" dt="2026-06-22T11:17:07.336" v="6"/>
          <ac:spMkLst>
            <pc:docMk/>
            <pc:sldMk cId="1880279584" sldId="257"/>
            <ac:spMk id="8" creationId="{4BC99CB9-DDAD-44A2-8A1C-E3AF4E72DF5C}"/>
          </ac:spMkLst>
        </pc:spChg>
        <pc:spChg chg="add del">
          <ac:chgData name="P Keylock (NSG)" userId="S::p.keylock@nsg.kevibham.org::07d3de89-6d9b-4067-8db2-8a738dd50c0b" providerId="AD" clId="Web-{6EC17B4B-C8AC-140D-93E2-E1B02A8722C2}" dt="2026-06-22T11:17:07.320" v="5"/>
          <ac:spMkLst>
            <pc:docMk/>
            <pc:sldMk cId="1880279584" sldId="257"/>
            <ac:spMk id="9" creationId="{BACC6370-2D7E-4714-9D71-7542949D7D5D}"/>
          </ac:spMkLst>
        </pc:spChg>
        <pc:spChg chg="add">
          <ac:chgData name="P Keylock (NSG)" userId="S::p.keylock@nsg.kevibham.org::07d3de89-6d9b-4067-8db2-8a738dd50c0b" providerId="AD" clId="Web-{6EC17B4B-C8AC-140D-93E2-E1B02A8722C2}" dt="2026-06-22T11:17:07.336" v="6"/>
          <ac:spMkLst>
            <pc:docMk/>
            <pc:sldMk cId="1880279584" sldId="257"/>
            <ac:spMk id="10" creationId="{64053CBF-3932-45FF-8285-EE5146085F3A}"/>
          </ac:spMkLst>
        </pc:spChg>
        <pc:spChg chg="add del">
          <ac:chgData name="P Keylock (NSG)" userId="S::p.keylock@nsg.kevibham.org::07d3de89-6d9b-4067-8db2-8a738dd50c0b" providerId="AD" clId="Web-{6EC17B4B-C8AC-140D-93E2-E1B02A8722C2}" dt="2026-06-22T11:17:07.320" v="5"/>
          <ac:spMkLst>
            <pc:docMk/>
            <pc:sldMk cId="1880279584" sldId="257"/>
            <ac:spMk id="11" creationId="{256B2C21-A230-48C0-8DF1-C46611373C44}"/>
          </ac:spMkLst>
        </pc:spChg>
        <pc:spChg chg="add del">
          <ac:chgData name="P Keylock (NSG)" userId="S::p.keylock@nsg.kevibham.org::07d3de89-6d9b-4067-8db2-8a738dd50c0b" providerId="AD" clId="Web-{6EC17B4B-C8AC-140D-93E2-E1B02A8722C2}" dt="2026-06-22T11:17:07.320" v="5"/>
          <ac:spMkLst>
            <pc:docMk/>
            <pc:sldMk cId="1880279584" sldId="257"/>
            <ac:spMk id="13" creationId="{3847E18C-932D-4C95-AABA-FEC7C9499AD7}"/>
          </ac:spMkLst>
        </pc:spChg>
        <pc:spChg chg="add del">
          <ac:chgData name="P Keylock (NSG)" userId="S::p.keylock@nsg.kevibham.org::07d3de89-6d9b-4067-8db2-8a738dd50c0b" providerId="AD" clId="Web-{6EC17B4B-C8AC-140D-93E2-E1B02A8722C2}" dt="2026-06-22T11:17:07.320" v="5"/>
          <ac:spMkLst>
            <pc:docMk/>
            <pc:sldMk cId="1880279584" sldId="257"/>
            <ac:spMk id="15" creationId="{3150CB11-0C61-439E-910F-5787759E72A0}"/>
          </ac:spMkLst>
        </pc:spChg>
        <pc:spChg chg="add del">
          <ac:chgData name="P Keylock (NSG)" userId="S::p.keylock@nsg.kevibham.org::07d3de89-6d9b-4067-8db2-8a738dd50c0b" providerId="AD" clId="Web-{6EC17B4B-C8AC-140D-93E2-E1B02A8722C2}" dt="2026-06-22T11:17:07.320" v="5"/>
          <ac:spMkLst>
            <pc:docMk/>
            <pc:sldMk cId="1880279584" sldId="257"/>
            <ac:spMk id="17" creationId="{43F8A58B-5155-44CE-A5FF-7647B47D0A7A}"/>
          </ac:spMkLst>
        </pc:spChg>
        <pc:spChg chg="add del">
          <ac:chgData name="P Keylock (NSG)" userId="S::p.keylock@nsg.kevibham.org::07d3de89-6d9b-4067-8db2-8a738dd50c0b" providerId="AD" clId="Web-{6EC17B4B-C8AC-140D-93E2-E1B02A8722C2}" dt="2026-06-22T11:17:07.320" v="5"/>
          <ac:spMkLst>
            <pc:docMk/>
            <pc:sldMk cId="1880279584" sldId="257"/>
            <ac:spMk id="19" creationId="{443F2ACA-E6D6-4028-82DD-F03C262D5DE6}"/>
          </ac:spMkLst>
        </pc:spChg>
        <pc:spChg chg="add mod">
          <ac:chgData name="P Keylock (NSG)" userId="S::p.keylock@nsg.kevibham.org::07d3de89-6d9b-4067-8db2-8a738dd50c0b" providerId="AD" clId="Web-{6EC17B4B-C8AC-140D-93E2-E1B02A8722C2}" dt="2026-06-22T11:17:26.024" v="12" actId="1076"/>
          <ac:spMkLst>
            <pc:docMk/>
            <pc:sldMk cId="1880279584" sldId="257"/>
            <ac:spMk id="25" creationId="{4761EA02-CA59-07BB-0621-4E9A8BD3FA45}"/>
          </ac:spMkLst>
        </pc:spChg>
        <pc:grpChg chg="add">
          <ac:chgData name="P Keylock (NSG)" userId="S::p.keylock@nsg.kevibham.org::07d3de89-6d9b-4067-8db2-8a738dd50c0b" providerId="AD" clId="Web-{6EC17B4B-C8AC-140D-93E2-E1B02A8722C2}" dt="2026-06-22T11:17:07.336" v="6"/>
          <ac:grpSpMkLst>
            <pc:docMk/>
            <pc:sldMk cId="1880279584" sldId="257"/>
            <ac:grpSpMk id="12" creationId="{2E751C04-BEA6-446B-A678-9C74819EBD4C}"/>
          </ac:grpSpMkLst>
        </pc:grpChg>
        <pc:grpChg chg="add">
          <ac:chgData name="P Keylock (NSG)" userId="S::p.keylock@nsg.kevibham.org::07d3de89-6d9b-4067-8db2-8a738dd50c0b" providerId="AD" clId="Web-{6EC17B4B-C8AC-140D-93E2-E1B02A8722C2}" dt="2026-06-22T11:17:07.336" v="6"/>
          <ac:grpSpMkLst>
            <pc:docMk/>
            <pc:sldMk cId="1880279584" sldId="257"/>
            <ac:grpSpMk id="18" creationId="{B63ACBA3-DEFD-4C6D-BBA0-64468FA99C2D}"/>
          </ac:grpSpMkLst>
        </pc:grpChg>
        <pc:graphicFrameChg chg="add del">
          <ac:chgData name="P Keylock (NSG)" userId="S::p.keylock@nsg.kevibham.org::07d3de89-6d9b-4067-8db2-8a738dd50c0b" providerId="AD" clId="Web-{6EC17B4B-C8AC-140D-93E2-E1B02A8722C2}" dt="2026-06-22T11:17:07.320" v="5"/>
          <ac:graphicFrameMkLst>
            <pc:docMk/>
            <pc:sldMk cId="1880279584" sldId="257"/>
            <ac:graphicFrameMk id="5" creationId="{FAA9B0F2-16A8-B59E-5C16-F9FD01F2A557}"/>
          </ac:graphicFrameMkLst>
        </pc:graphicFrameChg>
      </pc:sldChg>
      <pc:sldChg chg="addSp delSp modSp mod setBg">
        <pc:chgData name="P Keylock (NSG)" userId="S::p.keylock@nsg.kevibham.org::07d3de89-6d9b-4067-8db2-8a738dd50c0b" providerId="AD" clId="Web-{6EC17B4B-C8AC-140D-93E2-E1B02A8722C2}" dt="2026-06-22T11:17:52.931" v="16"/>
        <pc:sldMkLst>
          <pc:docMk/>
          <pc:sldMk cId="930857868" sldId="258"/>
        </pc:sldMkLst>
        <pc:spChg chg="mod">
          <ac:chgData name="P Keylock (NSG)" userId="S::p.keylock@nsg.kevibham.org::07d3de89-6d9b-4067-8db2-8a738dd50c0b" providerId="AD" clId="Web-{6EC17B4B-C8AC-140D-93E2-E1B02A8722C2}" dt="2026-06-22T11:17:52.931" v="16"/>
          <ac:spMkLst>
            <pc:docMk/>
            <pc:sldMk cId="930857868" sldId="258"/>
            <ac:spMk id="2" creationId="{4389D5EB-2592-3402-142C-EE952980AB73}"/>
          </ac:spMkLst>
        </pc:spChg>
        <pc:spChg chg="del">
          <ac:chgData name="P Keylock (NSG)" userId="S::p.keylock@nsg.kevibham.org::07d3de89-6d9b-4067-8db2-8a738dd50c0b" providerId="AD" clId="Web-{6EC17B4B-C8AC-140D-93E2-E1B02A8722C2}" dt="2026-06-22T11:17:52.931" v="16"/>
          <ac:spMkLst>
            <pc:docMk/>
            <pc:sldMk cId="930857868" sldId="258"/>
            <ac:spMk id="3" creationId="{505ED287-6E36-5096-AC22-5A0376F034D7}"/>
          </ac:spMkLst>
        </pc:spChg>
        <pc:spChg chg="add">
          <ac:chgData name="P Keylock (NSG)" userId="S::p.keylock@nsg.kevibham.org::07d3de89-6d9b-4067-8db2-8a738dd50c0b" providerId="AD" clId="Web-{6EC17B4B-C8AC-140D-93E2-E1B02A8722C2}" dt="2026-06-22T11:17:52.931" v="16"/>
          <ac:spMkLst>
            <pc:docMk/>
            <pc:sldMk cId="930857868" sldId="258"/>
            <ac:spMk id="9" creationId="{5C8908E2-EE49-44D2-9428-A28D2312A8D5}"/>
          </ac:spMkLst>
        </pc:spChg>
        <pc:spChg chg="add">
          <ac:chgData name="P Keylock (NSG)" userId="S::p.keylock@nsg.kevibham.org::07d3de89-6d9b-4067-8db2-8a738dd50c0b" providerId="AD" clId="Web-{6EC17B4B-C8AC-140D-93E2-E1B02A8722C2}" dt="2026-06-22T11:17:52.931" v="16"/>
          <ac:spMkLst>
            <pc:docMk/>
            <pc:sldMk cId="930857868" sldId="258"/>
            <ac:spMk id="15" creationId="{7449A6C7-D15F-4AA5-BFA5-71A404B47016}"/>
          </ac:spMkLst>
        </pc:spChg>
        <pc:spChg chg="add">
          <ac:chgData name="P Keylock (NSG)" userId="S::p.keylock@nsg.kevibham.org::07d3de89-6d9b-4067-8db2-8a738dd50c0b" providerId="AD" clId="Web-{6EC17B4B-C8AC-140D-93E2-E1B02A8722C2}" dt="2026-06-22T11:17:52.931" v="16"/>
          <ac:spMkLst>
            <pc:docMk/>
            <pc:sldMk cId="930857868" sldId="258"/>
            <ac:spMk id="17" creationId="{ED888B23-07FA-482A-96DF-47E31AF1A603}"/>
          </ac:spMkLst>
        </pc:spChg>
        <pc:grpChg chg="add">
          <ac:chgData name="P Keylock (NSG)" userId="S::p.keylock@nsg.kevibham.org::07d3de89-6d9b-4067-8db2-8a738dd50c0b" providerId="AD" clId="Web-{6EC17B4B-C8AC-140D-93E2-E1B02A8722C2}" dt="2026-06-22T11:17:52.931" v="16"/>
          <ac:grpSpMkLst>
            <pc:docMk/>
            <pc:sldMk cId="930857868" sldId="258"/>
            <ac:grpSpMk id="11" creationId="{05314994-6337-4875-8CF5-652CAFE8342C}"/>
          </ac:grpSpMkLst>
        </pc:grpChg>
        <pc:graphicFrameChg chg="add">
          <ac:chgData name="P Keylock (NSG)" userId="S::p.keylock@nsg.kevibham.org::07d3de89-6d9b-4067-8db2-8a738dd50c0b" providerId="AD" clId="Web-{6EC17B4B-C8AC-140D-93E2-E1B02A8722C2}" dt="2026-06-22T11:17:52.931" v="16"/>
          <ac:graphicFrameMkLst>
            <pc:docMk/>
            <pc:sldMk cId="930857868" sldId="258"/>
            <ac:graphicFrameMk id="5" creationId="{AC53CA70-5E05-EEE2-0591-C74448D77D76}"/>
          </ac:graphicFrameMkLst>
        </pc:graphicFrameChg>
      </pc:sldChg>
      <pc:sldChg chg="addSp delSp modSp mod setBg">
        <pc:chgData name="P Keylock (NSG)" userId="S::p.keylock@nsg.kevibham.org::07d3de89-6d9b-4067-8db2-8a738dd50c0b" providerId="AD" clId="Web-{6EC17B4B-C8AC-140D-93E2-E1B02A8722C2}" dt="2026-06-22T11:18:13.135" v="18"/>
        <pc:sldMkLst>
          <pc:docMk/>
          <pc:sldMk cId="2465743666" sldId="259"/>
        </pc:sldMkLst>
        <pc:spChg chg="mod">
          <ac:chgData name="P Keylock (NSG)" userId="S::p.keylock@nsg.kevibham.org::07d3de89-6d9b-4067-8db2-8a738dd50c0b" providerId="AD" clId="Web-{6EC17B4B-C8AC-140D-93E2-E1B02A8722C2}" dt="2026-06-22T11:18:13.135" v="18"/>
          <ac:spMkLst>
            <pc:docMk/>
            <pc:sldMk cId="2465743666" sldId="259"/>
            <ac:spMk id="2" creationId="{297A6990-D0DF-43D1-1D34-7543B234BEA3}"/>
          </ac:spMkLst>
        </pc:spChg>
        <pc:spChg chg="mod">
          <ac:chgData name="P Keylock (NSG)" userId="S::p.keylock@nsg.kevibham.org::07d3de89-6d9b-4067-8db2-8a738dd50c0b" providerId="AD" clId="Web-{6EC17B4B-C8AC-140D-93E2-E1B02A8722C2}" dt="2026-06-22T11:18:13.135" v="18"/>
          <ac:spMkLst>
            <pc:docMk/>
            <pc:sldMk cId="2465743666" sldId="259"/>
            <ac:spMk id="3" creationId="{C473047C-5DD0-76BD-28CC-5870E7E4F34A}"/>
          </ac:spMkLst>
        </pc:spChg>
        <pc:spChg chg="add del">
          <ac:chgData name="P Keylock (NSG)" userId="S::p.keylock@nsg.kevibham.org::07d3de89-6d9b-4067-8db2-8a738dd50c0b" providerId="AD" clId="Web-{6EC17B4B-C8AC-140D-93E2-E1B02A8722C2}" dt="2026-06-22T11:18:13.135" v="18"/>
          <ac:spMkLst>
            <pc:docMk/>
            <pc:sldMk cId="2465743666" sldId="259"/>
            <ac:spMk id="8" creationId="{5C8908E2-EE49-44D2-9428-A28D2312A8D5}"/>
          </ac:spMkLst>
        </pc:spChg>
        <pc:spChg chg="add del">
          <ac:chgData name="P Keylock (NSG)" userId="S::p.keylock@nsg.kevibham.org::07d3de89-6d9b-4067-8db2-8a738dd50c0b" providerId="AD" clId="Web-{6EC17B4B-C8AC-140D-93E2-E1B02A8722C2}" dt="2026-06-22T11:18:13.135" v="18"/>
          <ac:spMkLst>
            <pc:docMk/>
            <pc:sldMk cId="2465743666" sldId="259"/>
            <ac:spMk id="14" creationId="{BD92035A-AA2F-4CD8-A556-1CE8BDEC75BD}"/>
          </ac:spMkLst>
        </pc:spChg>
        <pc:spChg chg="add del">
          <ac:chgData name="P Keylock (NSG)" userId="S::p.keylock@nsg.kevibham.org::07d3de89-6d9b-4067-8db2-8a738dd50c0b" providerId="AD" clId="Web-{6EC17B4B-C8AC-140D-93E2-E1B02A8722C2}" dt="2026-06-22T11:18:13.135" v="18"/>
          <ac:spMkLst>
            <pc:docMk/>
            <pc:sldMk cId="2465743666" sldId="259"/>
            <ac:spMk id="16" creationId="{ED888B23-07FA-482A-96DF-47E31AF1A603}"/>
          </ac:spMkLst>
        </pc:spChg>
        <pc:grpChg chg="add del">
          <ac:chgData name="P Keylock (NSG)" userId="S::p.keylock@nsg.kevibham.org::07d3de89-6d9b-4067-8db2-8a738dd50c0b" providerId="AD" clId="Web-{6EC17B4B-C8AC-140D-93E2-E1B02A8722C2}" dt="2026-06-22T11:18:13.135" v="18"/>
          <ac:grpSpMkLst>
            <pc:docMk/>
            <pc:sldMk cId="2465743666" sldId="259"/>
            <ac:grpSpMk id="10" creationId="{5D1A9D8B-3117-4D9D-BDA4-DD81895098B0}"/>
          </ac:grpSpMkLst>
        </pc:grpChg>
      </pc:sldChg>
      <pc:sldChg chg="addSp delSp modSp mod setBg">
        <pc:chgData name="P Keylock (NSG)" userId="S::p.keylock@nsg.kevibham.org::07d3de89-6d9b-4067-8db2-8a738dd50c0b" providerId="AD" clId="Web-{6EC17B4B-C8AC-140D-93E2-E1B02A8722C2}" dt="2026-06-22T11:17:39.681" v="15"/>
        <pc:sldMkLst>
          <pc:docMk/>
          <pc:sldMk cId="2025836431" sldId="266"/>
        </pc:sldMkLst>
        <pc:spChg chg="mod">
          <ac:chgData name="P Keylock (NSG)" userId="S::p.keylock@nsg.kevibham.org::07d3de89-6d9b-4067-8db2-8a738dd50c0b" providerId="AD" clId="Web-{6EC17B4B-C8AC-140D-93E2-E1B02A8722C2}" dt="2026-06-22T11:17:39.681" v="15"/>
          <ac:spMkLst>
            <pc:docMk/>
            <pc:sldMk cId="2025836431" sldId="266"/>
            <ac:spMk id="2" creationId="{D4C921ED-C994-46D3-9383-1FFCCF90F41F}"/>
          </ac:spMkLst>
        </pc:spChg>
        <pc:spChg chg="add del">
          <ac:chgData name="P Keylock (NSG)" userId="S::p.keylock@nsg.kevibham.org::07d3de89-6d9b-4067-8db2-8a738dd50c0b" providerId="AD" clId="Web-{6EC17B4B-C8AC-140D-93E2-E1B02A8722C2}" dt="2026-06-22T11:17:39.681" v="15"/>
          <ac:spMkLst>
            <pc:docMk/>
            <pc:sldMk cId="2025836431" sldId="266"/>
            <ac:spMk id="3" creationId="{51E4A613-B2C1-94E3-EC2F-851E146AFB01}"/>
          </ac:spMkLst>
        </pc:spChg>
        <pc:spChg chg="add del">
          <ac:chgData name="P Keylock (NSG)" userId="S::p.keylock@nsg.kevibham.org::07d3de89-6d9b-4067-8db2-8a738dd50c0b" providerId="AD" clId="Web-{6EC17B4B-C8AC-140D-93E2-E1B02A8722C2}" dt="2026-06-22T11:17:39.649" v="14"/>
          <ac:spMkLst>
            <pc:docMk/>
            <pc:sldMk cId="2025836431" sldId="266"/>
            <ac:spMk id="9" creationId="{BACC6370-2D7E-4714-9D71-7542949D7D5D}"/>
          </ac:spMkLst>
        </pc:spChg>
        <pc:spChg chg="add del">
          <ac:chgData name="P Keylock (NSG)" userId="S::p.keylock@nsg.kevibham.org::07d3de89-6d9b-4067-8db2-8a738dd50c0b" providerId="AD" clId="Web-{6EC17B4B-C8AC-140D-93E2-E1B02A8722C2}" dt="2026-06-22T11:17:39.649" v="14"/>
          <ac:spMkLst>
            <pc:docMk/>
            <pc:sldMk cId="2025836431" sldId="266"/>
            <ac:spMk id="11" creationId="{F68B3F68-107C-434F-AA38-110D5EA91B85}"/>
          </ac:spMkLst>
        </pc:spChg>
        <pc:spChg chg="add del">
          <ac:chgData name="P Keylock (NSG)" userId="S::p.keylock@nsg.kevibham.org::07d3de89-6d9b-4067-8db2-8a738dd50c0b" providerId="AD" clId="Web-{6EC17B4B-C8AC-140D-93E2-E1B02A8722C2}" dt="2026-06-22T11:17:39.649" v="14"/>
          <ac:spMkLst>
            <pc:docMk/>
            <pc:sldMk cId="2025836431" sldId="266"/>
            <ac:spMk id="13" creationId="{AAD0DBB9-1A4B-4391-81D4-CB19F9AB918A}"/>
          </ac:spMkLst>
        </pc:spChg>
        <pc:spChg chg="add del">
          <ac:chgData name="P Keylock (NSG)" userId="S::p.keylock@nsg.kevibham.org::07d3de89-6d9b-4067-8db2-8a738dd50c0b" providerId="AD" clId="Web-{6EC17B4B-C8AC-140D-93E2-E1B02A8722C2}" dt="2026-06-22T11:17:39.649" v="14"/>
          <ac:spMkLst>
            <pc:docMk/>
            <pc:sldMk cId="2025836431" sldId="266"/>
            <ac:spMk id="15" creationId="{063BBA22-50EA-4C4D-BE05-F1CE4E63AA56}"/>
          </ac:spMkLst>
        </pc:spChg>
        <pc:spChg chg="add">
          <ac:chgData name="P Keylock (NSG)" userId="S::p.keylock@nsg.kevibham.org::07d3de89-6d9b-4067-8db2-8a738dd50c0b" providerId="AD" clId="Web-{6EC17B4B-C8AC-140D-93E2-E1B02A8722C2}" dt="2026-06-22T11:17:39.681" v="15"/>
          <ac:spMkLst>
            <pc:docMk/>
            <pc:sldMk cId="2025836431" sldId="266"/>
            <ac:spMk id="17" creationId="{53B021B3-DE93-4AB7-8A18-CF5F1CED88B8}"/>
          </ac:spMkLst>
        </pc:spChg>
        <pc:spChg chg="add">
          <ac:chgData name="P Keylock (NSG)" userId="S::p.keylock@nsg.kevibham.org::07d3de89-6d9b-4067-8db2-8a738dd50c0b" providerId="AD" clId="Web-{6EC17B4B-C8AC-140D-93E2-E1B02A8722C2}" dt="2026-06-22T11:17:39.681" v="15"/>
          <ac:spMkLst>
            <pc:docMk/>
            <pc:sldMk cId="2025836431" sldId="266"/>
            <ac:spMk id="18" creationId="{52D502E5-F6B4-4D58-B4AE-FC466FF15EE8}"/>
          </ac:spMkLst>
        </pc:spChg>
        <pc:spChg chg="add">
          <ac:chgData name="P Keylock (NSG)" userId="S::p.keylock@nsg.kevibham.org::07d3de89-6d9b-4067-8db2-8a738dd50c0b" providerId="AD" clId="Web-{6EC17B4B-C8AC-140D-93E2-E1B02A8722C2}" dt="2026-06-22T11:17:39.681" v="15"/>
          <ac:spMkLst>
            <pc:docMk/>
            <pc:sldMk cId="2025836431" sldId="266"/>
            <ac:spMk id="19" creationId="{9DECDBF4-02B6-4BB4-B65B-B8107AD6A9E8}"/>
          </ac:spMkLst>
        </pc:spChg>
        <pc:graphicFrameChg chg="add del">
          <ac:chgData name="P Keylock (NSG)" userId="S::p.keylock@nsg.kevibham.org::07d3de89-6d9b-4067-8db2-8a738dd50c0b" providerId="AD" clId="Web-{6EC17B4B-C8AC-140D-93E2-E1B02A8722C2}" dt="2026-06-22T11:17:39.649" v="14"/>
          <ac:graphicFrameMkLst>
            <pc:docMk/>
            <pc:sldMk cId="2025836431" sldId="266"/>
            <ac:graphicFrameMk id="5" creationId="{9B10671A-9D63-ABC8-BF79-DE9CC51FA101}"/>
          </ac:graphicFrameMkLst>
        </pc:graphicFrameChg>
        <pc:graphicFrameChg chg="add">
          <ac:chgData name="P Keylock (NSG)" userId="S::p.keylock@nsg.kevibham.org::07d3de89-6d9b-4067-8db2-8a738dd50c0b" providerId="AD" clId="Web-{6EC17B4B-C8AC-140D-93E2-E1B02A8722C2}" dt="2026-06-22T11:17:39.681" v="15"/>
          <ac:graphicFrameMkLst>
            <pc:docMk/>
            <pc:sldMk cId="2025836431" sldId="266"/>
            <ac:graphicFrameMk id="20" creationId="{C66E663A-31FF-BCD4-7BD4-317FA932F8EE}"/>
          </ac:graphicFrameMkLst>
        </pc:graphicFrameChg>
      </pc:sldChg>
    </pc:docChg>
  </pc:docChgLst>
  <pc:docChgLst>
    <pc:chgData name="P Keylock (NSG)" userId="07d3de89-6d9b-4067-8db2-8a738dd50c0b" providerId="ADAL" clId="{9C1BB081-D1BC-4F7B-A04E-CF93B58CBF4A}"/>
    <pc:docChg chg="undo custSel modSld">
      <pc:chgData name="P Keylock (NSG)" userId="07d3de89-6d9b-4067-8db2-8a738dd50c0b" providerId="ADAL" clId="{9C1BB081-D1BC-4F7B-A04E-CF93B58CBF4A}" dt="2026-06-22T11:21:01.018" v="16"/>
      <pc:docMkLst>
        <pc:docMk/>
      </pc:docMkLst>
      <pc:sldChg chg="setBg">
        <pc:chgData name="P Keylock (NSG)" userId="07d3de89-6d9b-4067-8db2-8a738dd50c0b" providerId="ADAL" clId="{9C1BB081-D1BC-4F7B-A04E-CF93B58CBF4A}" dt="2026-06-22T11:18:45.626" v="0"/>
        <pc:sldMkLst>
          <pc:docMk/>
          <pc:sldMk cId="2465743666" sldId="259"/>
        </pc:sldMkLst>
      </pc:sldChg>
      <pc:sldChg chg="addSp delSp modSp mod setBg">
        <pc:chgData name="P Keylock (NSG)" userId="07d3de89-6d9b-4067-8db2-8a738dd50c0b" providerId="ADAL" clId="{9C1BB081-D1BC-4F7B-A04E-CF93B58CBF4A}" dt="2026-06-22T11:20:51.813" v="15"/>
        <pc:sldMkLst>
          <pc:docMk/>
          <pc:sldMk cId="1508468827" sldId="260"/>
        </pc:sldMkLst>
        <pc:spChg chg="add del">
          <ac:chgData name="P Keylock (NSG)" userId="07d3de89-6d9b-4067-8db2-8a738dd50c0b" providerId="ADAL" clId="{9C1BB081-D1BC-4F7B-A04E-CF93B58CBF4A}" dt="2026-06-22T11:20:46.932" v="14" actId="26606"/>
          <ac:spMkLst>
            <pc:docMk/>
            <pc:sldMk cId="1508468827" sldId="260"/>
            <ac:spMk id="3" creationId="{1F658CD4-3137-A19A-ED37-DB00EC862607}"/>
          </ac:spMkLst>
        </pc:spChg>
        <pc:spChg chg="mod">
          <ac:chgData name="P Keylock (NSG)" userId="07d3de89-6d9b-4067-8db2-8a738dd50c0b" providerId="ADAL" clId="{9C1BB081-D1BC-4F7B-A04E-CF93B58CBF4A}" dt="2026-06-22T11:20:46.932" v="14" actId="26606"/>
          <ac:spMkLst>
            <pc:docMk/>
            <pc:sldMk cId="1508468827" sldId="260"/>
            <ac:spMk id="4" creationId="{A29F81C4-05C5-4FA5-0FA0-4072655F32E5}"/>
          </ac:spMkLst>
        </pc:spChg>
        <pc:spChg chg="add del">
          <ac:chgData name="P Keylock (NSG)" userId="07d3de89-6d9b-4067-8db2-8a738dd50c0b" providerId="ADAL" clId="{9C1BB081-D1BC-4F7B-A04E-CF93B58CBF4A}" dt="2026-06-22T11:20:46.932" v="14" actId="26606"/>
          <ac:spMkLst>
            <pc:docMk/>
            <pc:sldMk cId="1508468827" sldId="260"/>
            <ac:spMk id="10" creationId="{BACC6370-2D7E-4714-9D71-7542949D7D5D}"/>
          </ac:spMkLst>
        </pc:spChg>
        <pc:spChg chg="add del">
          <ac:chgData name="P Keylock (NSG)" userId="07d3de89-6d9b-4067-8db2-8a738dd50c0b" providerId="ADAL" clId="{9C1BB081-D1BC-4F7B-A04E-CF93B58CBF4A}" dt="2026-06-22T11:20:46.932" v="14" actId="26606"/>
          <ac:spMkLst>
            <pc:docMk/>
            <pc:sldMk cId="1508468827" sldId="260"/>
            <ac:spMk id="12" creationId="{F68B3F68-107C-434F-AA38-110D5EA91B85}"/>
          </ac:spMkLst>
        </pc:spChg>
        <pc:spChg chg="add del">
          <ac:chgData name="P Keylock (NSG)" userId="07d3de89-6d9b-4067-8db2-8a738dd50c0b" providerId="ADAL" clId="{9C1BB081-D1BC-4F7B-A04E-CF93B58CBF4A}" dt="2026-06-22T11:20:46.932" v="14" actId="26606"/>
          <ac:spMkLst>
            <pc:docMk/>
            <pc:sldMk cId="1508468827" sldId="260"/>
            <ac:spMk id="14" creationId="{AAD0DBB9-1A4B-4391-81D4-CB19F9AB918A}"/>
          </ac:spMkLst>
        </pc:spChg>
        <pc:spChg chg="add del">
          <ac:chgData name="P Keylock (NSG)" userId="07d3de89-6d9b-4067-8db2-8a738dd50c0b" providerId="ADAL" clId="{9C1BB081-D1BC-4F7B-A04E-CF93B58CBF4A}" dt="2026-06-22T11:20:46.932" v="14" actId="26606"/>
          <ac:spMkLst>
            <pc:docMk/>
            <pc:sldMk cId="1508468827" sldId="260"/>
            <ac:spMk id="16" creationId="{063BBA22-50EA-4C4D-BE05-F1CE4E63AA56}"/>
          </ac:spMkLst>
        </pc:spChg>
        <pc:graphicFrameChg chg="add del">
          <ac:chgData name="P Keylock (NSG)" userId="07d3de89-6d9b-4067-8db2-8a738dd50c0b" providerId="ADAL" clId="{9C1BB081-D1BC-4F7B-A04E-CF93B58CBF4A}" dt="2026-06-22T11:20:46.932" v="14" actId="26606"/>
          <ac:graphicFrameMkLst>
            <pc:docMk/>
            <pc:sldMk cId="1508468827" sldId="260"/>
            <ac:graphicFrameMk id="6" creationId="{07B102A6-4BAB-C446-B7A9-4D1358AAEDDB}"/>
          </ac:graphicFrameMkLst>
        </pc:graphicFrameChg>
      </pc:sldChg>
      <pc:sldChg chg="setBg">
        <pc:chgData name="P Keylock (NSG)" userId="07d3de89-6d9b-4067-8db2-8a738dd50c0b" providerId="ADAL" clId="{9C1BB081-D1BC-4F7B-A04E-CF93B58CBF4A}" dt="2026-06-22T11:21:01.018" v="16"/>
        <pc:sldMkLst>
          <pc:docMk/>
          <pc:sldMk cId="4156470122" sldId="261"/>
        </pc:sldMkLst>
      </pc:sldChg>
      <pc:sldChg chg="addSp delSp modSp mod setBg">
        <pc:chgData name="P Keylock (NSG)" userId="07d3de89-6d9b-4067-8db2-8a738dd50c0b" providerId="ADAL" clId="{9C1BB081-D1BC-4F7B-A04E-CF93B58CBF4A}" dt="2026-06-22T11:20:05.072" v="10" actId="255"/>
        <pc:sldMkLst>
          <pc:docMk/>
          <pc:sldMk cId="1317263463" sldId="263"/>
        </pc:sldMkLst>
        <pc:spChg chg="mod">
          <ac:chgData name="P Keylock (NSG)" userId="07d3de89-6d9b-4067-8db2-8a738dd50c0b" providerId="ADAL" clId="{9C1BB081-D1BC-4F7B-A04E-CF93B58CBF4A}" dt="2026-06-22T11:19:50.957" v="9" actId="26606"/>
          <ac:spMkLst>
            <pc:docMk/>
            <pc:sldMk cId="1317263463" sldId="263"/>
            <ac:spMk id="2" creationId="{3BBA0F36-1E0B-B8F7-44DA-EDA625F31BB0}"/>
          </ac:spMkLst>
        </pc:spChg>
        <pc:spChg chg="del mod">
          <ac:chgData name="P Keylock (NSG)" userId="07d3de89-6d9b-4067-8db2-8a738dd50c0b" providerId="ADAL" clId="{9C1BB081-D1BC-4F7B-A04E-CF93B58CBF4A}" dt="2026-06-22T11:19:50.957" v="9" actId="26606"/>
          <ac:spMkLst>
            <pc:docMk/>
            <pc:sldMk cId="1317263463" sldId="263"/>
            <ac:spMk id="3" creationId="{732A63C1-A00A-0FBB-0956-2508BEB93434}"/>
          </ac:spMkLst>
        </pc:spChg>
        <pc:spChg chg="add">
          <ac:chgData name="P Keylock (NSG)" userId="07d3de89-6d9b-4067-8db2-8a738dd50c0b" providerId="ADAL" clId="{9C1BB081-D1BC-4F7B-A04E-CF93B58CBF4A}" dt="2026-06-22T11:19:50.957" v="9" actId="26606"/>
          <ac:spMkLst>
            <pc:docMk/>
            <pc:sldMk cId="1317263463" sldId="263"/>
            <ac:spMk id="9" creationId="{AE2B703B-46F9-481A-A605-82E2A828C4FA}"/>
          </ac:spMkLst>
        </pc:spChg>
        <pc:spChg chg="add">
          <ac:chgData name="P Keylock (NSG)" userId="07d3de89-6d9b-4067-8db2-8a738dd50c0b" providerId="ADAL" clId="{9C1BB081-D1BC-4F7B-A04E-CF93B58CBF4A}" dt="2026-06-22T11:19:50.957" v="9" actId="26606"/>
          <ac:spMkLst>
            <pc:docMk/>
            <pc:sldMk cId="1317263463" sldId="263"/>
            <ac:spMk id="11" creationId="{F13BE4D7-0C3D-4906-B230-A1C5B4665CCF}"/>
          </ac:spMkLst>
        </pc:spChg>
        <pc:graphicFrameChg chg="add mod">
          <ac:chgData name="P Keylock (NSG)" userId="07d3de89-6d9b-4067-8db2-8a738dd50c0b" providerId="ADAL" clId="{9C1BB081-D1BC-4F7B-A04E-CF93B58CBF4A}" dt="2026-06-22T11:20:05.072" v="10" actId="255"/>
          <ac:graphicFrameMkLst>
            <pc:docMk/>
            <pc:sldMk cId="1317263463" sldId="263"/>
            <ac:graphicFrameMk id="5" creationId="{B2B75A87-BDBD-AE8F-6B5B-A5DA39A4594C}"/>
          </ac:graphicFrameMkLst>
        </pc:graphicFrameChg>
      </pc:sldChg>
      <pc:sldChg chg="setBg">
        <pc:chgData name="P Keylock (NSG)" userId="07d3de89-6d9b-4067-8db2-8a738dd50c0b" providerId="ADAL" clId="{9C1BB081-D1BC-4F7B-A04E-CF93B58CBF4A}" dt="2026-06-22T11:20:26.030" v="11"/>
        <pc:sldMkLst>
          <pc:docMk/>
          <pc:sldMk cId="327291410" sldId="264"/>
        </pc:sldMkLst>
      </pc:sldChg>
      <pc:sldChg chg="setBg">
        <pc:chgData name="P Keylock (NSG)" userId="07d3de89-6d9b-4067-8db2-8a738dd50c0b" providerId="ADAL" clId="{9C1BB081-D1BC-4F7B-A04E-CF93B58CBF4A}" dt="2026-06-22T11:20:35.821" v="12"/>
        <pc:sldMkLst>
          <pc:docMk/>
          <pc:sldMk cId="4007258605" sldId="265"/>
        </pc:sldMkLst>
      </pc:sldChg>
    </pc:docChg>
  </pc:docChgLst>
  <pc:docChgLst>
    <pc:chgData name="P Keylock (NSG)" userId="S::p.keylock@nsg.kevibham.org::07d3de89-6d9b-4067-8db2-8a738dd50c0b" providerId="AD" clId="Web-{8A42CAE4-F06D-5AEE-779D-0E2424678020}"/>
    <pc:docChg chg="addSld modSld">
      <pc:chgData name="P Keylock (NSG)" userId="S::p.keylock@nsg.kevibham.org::07d3de89-6d9b-4067-8db2-8a738dd50c0b" providerId="AD" clId="Web-{8A42CAE4-F06D-5AEE-779D-0E2424678020}" dt="2026-06-19T07:22:13.332" v="369" actId="20577"/>
      <pc:docMkLst>
        <pc:docMk/>
      </pc:docMkLst>
      <pc:sldChg chg="modSp">
        <pc:chgData name="P Keylock (NSG)" userId="S::p.keylock@nsg.kevibham.org::07d3de89-6d9b-4067-8db2-8a738dd50c0b" providerId="AD" clId="Web-{8A42CAE4-F06D-5AEE-779D-0E2424678020}" dt="2026-06-19T07:02:01.773" v="5" actId="20577"/>
        <pc:sldMkLst>
          <pc:docMk/>
          <pc:sldMk cId="1880279584" sldId="257"/>
        </pc:sldMkLst>
      </pc:sldChg>
      <pc:sldChg chg="modSp new">
        <pc:chgData name="P Keylock (NSG)" userId="S::p.keylock@nsg.kevibham.org::07d3de89-6d9b-4067-8db2-8a738dd50c0b" providerId="AD" clId="Web-{8A42CAE4-F06D-5AEE-779D-0E2424678020}" dt="2026-06-19T07:22:13.332" v="369" actId="20577"/>
        <pc:sldMkLst>
          <pc:docMk/>
          <pc:sldMk cId="2025836431" sldId="266"/>
        </pc:sldMkLst>
        <pc:spChg chg="mod">
          <ac:chgData name="P Keylock (NSG)" userId="S::p.keylock@nsg.kevibham.org::07d3de89-6d9b-4067-8db2-8a738dd50c0b" providerId="AD" clId="Web-{8A42CAE4-F06D-5AEE-779D-0E2424678020}" dt="2026-06-19T07:02:09.164" v="11" actId="20577"/>
          <ac:spMkLst>
            <pc:docMk/>
            <pc:sldMk cId="2025836431" sldId="266"/>
            <ac:spMk id="2" creationId="{D4C921ED-C994-46D3-9383-1FFCCF90F41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C2EC3-BD9F-465B-BB24-F37F8EE7FA3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A4E631F-6D95-444B-ACF4-FBA9A57858D4}">
      <dgm:prSet/>
      <dgm:spPr/>
      <dgm:t>
        <a:bodyPr/>
        <a:lstStyle/>
        <a:p>
          <a:r>
            <a:rPr lang="en-GB"/>
            <a:t>Applications for Sixth Forms and college will open from mid to late September.  Some institutions close applications in January.  It is a good idea to have applied before Christmas.</a:t>
          </a:r>
          <a:endParaRPr lang="en-US"/>
        </a:p>
      </dgm:t>
    </dgm:pt>
    <dgm:pt modelId="{2D67326A-65AA-4C3A-ADC1-8EAA133F1ABF}" type="parTrans" cxnId="{9D195408-C1B5-4478-B471-E80D73885CC4}">
      <dgm:prSet/>
      <dgm:spPr/>
      <dgm:t>
        <a:bodyPr/>
        <a:lstStyle/>
        <a:p>
          <a:endParaRPr lang="en-US"/>
        </a:p>
      </dgm:t>
    </dgm:pt>
    <dgm:pt modelId="{B285D35E-2F45-49FC-A867-6DE83E1310D9}" type="sibTrans" cxnId="{9D195408-C1B5-4478-B471-E80D73885CC4}">
      <dgm:prSet/>
      <dgm:spPr/>
      <dgm:t>
        <a:bodyPr/>
        <a:lstStyle/>
        <a:p>
          <a:endParaRPr lang="en-US"/>
        </a:p>
      </dgm:t>
    </dgm:pt>
    <dgm:pt modelId="{981F3C8A-60D2-40C8-B123-C6031182B180}">
      <dgm:prSet/>
      <dgm:spPr/>
      <dgm:t>
        <a:bodyPr/>
        <a:lstStyle/>
        <a:p>
          <a:r>
            <a:rPr lang="en-GB"/>
            <a:t>Each institution will have open days – USUALLY Saturdays, but some evenings.  I would recommend going to as many as possible.  Pupils can go on their own or with friends/parents if they wish.</a:t>
          </a:r>
          <a:endParaRPr lang="en-US"/>
        </a:p>
      </dgm:t>
    </dgm:pt>
    <dgm:pt modelId="{0E157C18-12BE-47AC-8032-04112E50991A}" type="parTrans" cxnId="{280BAFDB-6918-4239-A484-48A6B986C97C}">
      <dgm:prSet/>
      <dgm:spPr/>
      <dgm:t>
        <a:bodyPr/>
        <a:lstStyle/>
        <a:p>
          <a:endParaRPr lang="en-US"/>
        </a:p>
      </dgm:t>
    </dgm:pt>
    <dgm:pt modelId="{56EF2F65-4360-4397-AFDC-06A24A0DA0CB}" type="sibTrans" cxnId="{280BAFDB-6918-4239-A484-48A6B986C97C}">
      <dgm:prSet/>
      <dgm:spPr/>
      <dgm:t>
        <a:bodyPr/>
        <a:lstStyle/>
        <a:p>
          <a:endParaRPr lang="en-US"/>
        </a:p>
      </dgm:t>
    </dgm:pt>
    <dgm:pt modelId="{BFCD6136-7368-47D6-9042-39ED89CAEE14}">
      <dgm:prSet/>
      <dgm:spPr/>
      <dgm:t>
        <a:bodyPr/>
        <a:lstStyle/>
        <a:p>
          <a:r>
            <a:rPr lang="en-GB"/>
            <a:t>Apply for more than one place and accept every offer they get.  They can make their final decision after results day.</a:t>
          </a:r>
          <a:endParaRPr lang="en-US"/>
        </a:p>
      </dgm:t>
    </dgm:pt>
    <dgm:pt modelId="{D48DF5AD-340A-4029-B933-C820060EAF9D}" type="parTrans" cxnId="{DB0DE838-ED55-4B0B-B14A-944DC0A718C6}">
      <dgm:prSet/>
      <dgm:spPr/>
      <dgm:t>
        <a:bodyPr/>
        <a:lstStyle/>
        <a:p>
          <a:endParaRPr lang="en-US"/>
        </a:p>
      </dgm:t>
    </dgm:pt>
    <dgm:pt modelId="{5ADCCCCE-186E-4794-8574-251058B47CD8}" type="sibTrans" cxnId="{DB0DE838-ED55-4B0B-B14A-944DC0A718C6}">
      <dgm:prSet/>
      <dgm:spPr/>
      <dgm:t>
        <a:bodyPr/>
        <a:lstStyle/>
        <a:p>
          <a:endParaRPr lang="en-US"/>
        </a:p>
      </dgm:t>
    </dgm:pt>
    <dgm:pt modelId="{D646CC8B-149F-49E4-A7C0-D99042D5419C}">
      <dgm:prSet/>
      <dgm:spPr/>
      <dgm:t>
        <a:bodyPr/>
        <a:lstStyle/>
        <a:p>
          <a:r>
            <a:rPr lang="en-GB"/>
            <a:t>Applications for apprenticeships are generally open all year – but as it is effectively applying for a job, nearer the end of the year is better.  It would be better to have a college place lined up as a backup for the apprenticeship.</a:t>
          </a:r>
          <a:endParaRPr lang="en-US"/>
        </a:p>
      </dgm:t>
    </dgm:pt>
    <dgm:pt modelId="{9A333B41-ABE4-4F66-83B5-B920CDD89E2F}" type="parTrans" cxnId="{03329887-57A6-437A-938B-B9A4244A8265}">
      <dgm:prSet/>
      <dgm:spPr/>
      <dgm:t>
        <a:bodyPr/>
        <a:lstStyle/>
        <a:p>
          <a:endParaRPr lang="en-US"/>
        </a:p>
      </dgm:t>
    </dgm:pt>
    <dgm:pt modelId="{1A6118AF-39C2-4EB3-9B46-8ACBB5D4F0AB}" type="sibTrans" cxnId="{03329887-57A6-437A-938B-B9A4244A8265}">
      <dgm:prSet/>
      <dgm:spPr/>
      <dgm:t>
        <a:bodyPr/>
        <a:lstStyle/>
        <a:p>
          <a:endParaRPr lang="en-US"/>
        </a:p>
      </dgm:t>
    </dgm:pt>
    <dgm:pt modelId="{3D91049C-F81B-4D64-B38F-C44221AE1097}" type="pres">
      <dgm:prSet presAssocID="{521C2EC3-BD9F-465B-BB24-F37F8EE7FA3C}" presName="root" presStyleCnt="0">
        <dgm:presLayoutVars>
          <dgm:dir/>
          <dgm:resizeHandles val="exact"/>
        </dgm:presLayoutVars>
      </dgm:prSet>
      <dgm:spPr/>
    </dgm:pt>
    <dgm:pt modelId="{3C92F39C-4D55-4C6F-B900-9058F1683D35}" type="pres">
      <dgm:prSet presAssocID="{2A4E631F-6D95-444B-ACF4-FBA9A57858D4}" presName="compNode" presStyleCnt="0"/>
      <dgm:spPr/>
    </dgm:pt>
    <dgm:pt modelId="{76ECC437-ED42-476D-8F9A-31D27D9648B7}" type="pres">
      <dgm:prSet presAssocID="{2A4E631F-6D95-444B-ACF4-FBA9A57858D4}" presName="bgRect" presStyleLbl="bgShp" presStyleIdx="0" presStyleCnt="4"/>
      <dgm:spPr/>
    </dgm:pt>
    <dgm:pt modelId="{E0080104-0675-4953-9796-1F458A1468AF}" type="pres">
      <dgm:prSet presAssocID="{2A4E631F-6D95-444B-ACF4-FBA9A57858D4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509EC36-E3C3-4850-A5B9-5CD56D06C5A6}" type="pres">
      <dgm:prSet presAssocID="{2A4E631F-6D95-444B-ACF4-FBA9A57858D4}" presName="spaceRect" presStyleCnt="0"/>
      <dgm:spPr/>
    </dgm:pt>
    <dgm:pt modelId="{A4B033FA-0BA0-4291-AF1E-56543C92AFE4}" type="pres">
      <dgm:prSet presAssocID="{2A4E631F-6D95-444B-ACF4-FBA9A57858D4}" presName="parTx" presStyleLbl="revTx" presStyleIdx="0" presStyleCnt="4">
        <dgm:presLayoutVars>
          <dgm:chMax val="0"/>
          <dgm:chPref val="0"/>
        </dgm:presLayoutVars>
      </dgm:prSet>
      <dgm:spPr/>
    </dgm:pt>
    <dgm:pt modelId="{61ACF007-9031-446E-89CF-C073C1995AB5}" type="pres">
      <dgm:prSet presAssocID="{B285D35E-2F45-49FC-A867-6DE83E1310D9}" presName="sibTrans" presStyleCnt="0"/>
      <dgm:spPr/>
    </dgm:pt>
    <dgm:pt modelId="{C2827EBA-E07F-45D0-B3CA-3D70B0B18DFC}" type="pres">
      <dgm:prSet presAssocID="{981F3C8A-60D2-40C8-B123-C6031182B180}" presName="compNode" presStyleCnt="0"/>
      <dgm:spPr/>
    </dgm:pt>
    <dgm:pt modelId="{7B8F37D4-AF39-4D2D-8892-A03BAFE0F051}" type="pres">
      <dgm:prSet presAssocID="{981F3C8A-60D2-40C8-B123-C6031182B180}" presName="bgRect" presStyleLbl="bgShp" presStyleIdx="1" presStyleCnt="4"/>
      <dgm:spPr/>
    </dgm:pt>
    <dgm:pt modelId="{A3F365A5-3F28-45FD-8C9C-9DD4DB0071C9}" type="pres">
      <dgm:prSet presAssocID="{981F3C8A-60D2-40C8-B123-C6031182B180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FEAD748-7F48-4CC2-8414-F904F1FD1CEF}" type="pres">
      <dgm:prSet presAssocID="{981F3C8A-60D2-40C8-B123-C6031182B180}" presName="spaceRect" presStyleCnt="0"/>
      <dgm:spPr/>
    </dgm:pt>
    <dgm:pt modelId="{23D9DA9A-FB52-404E-ADF4-EE32763EA3DB}" type="pres">
      <dgm:prSet presAssocID="{981F3C8A-60D2-40C8-B123-C6031182B180}" presName="parTx" presStyleLbl="revTx" presStyleIdx="1" presStyleCnt="4">
        <dgm:presLayoutVars>
          <dgm:chMax val="0"/>
          <dgm:chPref val="0"/>
        </dgm:presLayoutVars>
      </dgm:prSet>
      <dgm:spPr/>
    </dgm:pt>
    <dgm:pt modelId="{E1E86009-C2F4-4AB8-8276-CC8E75358FF2}" type="pres">
      <dgm:prSet presAssocID="{56EF2F65-4360-4397-AFDC-06A24A0DA0CB}" presName="sibTrans" presStyleCnt="0"/>
      <dgm:spPr/>
    </dgm:pt>
    <dgm:pt modelId="{575087EC-AABD-42C4-A4BF-7A35A291DF33}" type="pres">
      <dgm:prSet presAssocID="{BFCD6136-7368-47D6-9042-39ED89CAEE14}" presName="compNode" presStyleCnt="0"/>
      <dgm:spPr/>
    </dgm:pt>
    <dgm:pt modelId="{1867646F-E3E0-4E10-A52C-4FAA3ABBFEF2}" type="pres">
      <dgm:prSet presAssocID="{BFCD6136-7368-47D6-9042-39ED89CAEE14}" presName="bgRect" presStyleLbl="bgShp" presStyleIdx="2" presStyleCnt="4"/>
      <dgm:spPr/>
    </dgm:pt>
    <dgm:pt modelId="{CCC50DA3-BD7F-40DC-A1A6-CD19B5CD4101}" type="pres">
      <dgm:prSet presAssocID="{BFCD6136-7368-47D6-9042-39ED89CAEE14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AF71DD0C-365B-460C-9D4E-78890A83574E}" type="pres">
      <dgm:prSet presAssocID="{BFCD6136-7368-47D6-9042-39ED89CAEE14}" presName="spaceRect" presStyleCnt="0"/>
      <dgm:spPr/>
    </dgm:pt>
    <dgm:pt modelId="{86F7805F-7FB3-4157-9200-B9833B007DFA}" type="pres">
      <dgm:prSet presAssocID="{BFCD6136-7368-47D6-9042-39ED89CAEE14}" presName="parTx" presStyleLbl="revTx" presStyleIdx="2" presStyleCnt="4">
        <dgm:presLayoutVars>
          <dgm:chMax val="0"/>
          <dgm:chPref val="0"/>
        </dgm:presLayoutVars>
      </dgm:prSet>
      <dgm:spPr/>
    </dgm:pt>
    <dgm:pt modelId="{C6D1994C-FCE4-46A1-9741-AFA65DAF497F}" type="pres">
      <dgm:prSet presAssocID="{5ADCCCCE-186E-4794-8574-251058B47CD8}" presName="sibTrans" presStyleCnt="0"/>
      <dgm:spPr/>
    </dgm:pt>
    <dgm:pt modelId="{A6EA2143-C175-40CB-8E85-9206D286E36D}" type="pres">
      <dgm:prSet presAssocID="{D646CC8B-149F-49E4-A7C0-D99042D5419C}" presName="compNode" presStyleCnt="0"/>
      <dgm:spPr/>
    </dgm:pt>
    <dgm:pt modelId="{0597F09E-2A04-47CE-BABA-D17B68CE6695}" type="pres">
      <dgm:prSet presAssocID="{D646CC8B-149F-49E4-A7C0-D99042D5419C}" presName="bgRect" presStyleLbl="bgShp" presStyleIdx="3" presStyleCnt="4"/>
      <dgm:spPr/>
    </dgm:pt>
    <dgm:pt modelId="{300D5BA2-CCAC-4E16-8549-287D61AFD444}" type="pres">
      <dgm:prSet presAssocID="{D646CC8B-149F-49E4-A7C0-D99042D5419C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F41DF9EC-83E1-4FCC-A250-6BEB730CCF0B}" type="pres">
      <dgm:prSet presAssocID="{D646CC8B-149F-49E4-A7C0-D99042D5419C}" presName="spaceRect" presStyleCnt="0"/>
      <dgm:spPr/>
    </dgm:pt>
    <dgm:pt modelId="{D1A43851-6D7D-42FA-87E4-4195AF0E8477}" type="pres">
      <dgm:prSet presAssocID="{D646CC8B-149F-49E4-A7C0-D99042D5419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D195408-C1B5-4478-B471-E80D73885CC4}" srcId="{521C2EC3-BD9F-465B-BB24-F37F8EE7FA3C}" destId="{2A4E631F-6D95-444B-ACF4-FBA9A57858D4}" srcOrd="0" destOrd="0" parTransId="{2D67326A-65AA-4C3A-ADC1-8EAA133F1ABF}" sibTransId="{B285D35E-2F45-49FC-A867-6DE83E1310D9}"/>
    <dgm:cxn modelId="{DB0DE838-ED55-4B0B-B14A-944DC0A718C6}" srcId="{521C2EC3-BD9F-465B-BB24-F37F8EE7FA3C}" destId="{BFCD6136-7368-47D6-9042-39ED89CAEE14}" srcOrd="2" destOrd="0" parTransId="{D48DF5AD-340A-4029-B933-C820060EAF9D}" sibTransId="{5ADCCCCE-186E-4794-8574-251058B47CD8}"/>
    <dgm:cxn modelId="{272DA363-C1B3-4640-874C-1B1A1AF9E6C2}" type="presOf" srcId="{981F3C8A-60D2-40C8-B123-C6031182B180}" destId="{23D9DA9A-FB52-404E-ADF4-EE32763EA3DB}" srcOrd="0" destOrd="0" presId="urn:microsoft.com/office/officeart/2018/2/layout/IconVerticalSolidList"/>
    <dgm:cxn modelId="{A04BA47D-E4D3-45E9-B772-2BA3B4848C6F}" type="presOf" srcId="{BFCD6136-7368-47D6-9042-39ED89CAEE14}" destId="{86F7805F-7FB3-4157-9200-B9833B007DFA}" srcOrd="0" destOrd="0" presId="urn:microsoft.com/office/officeart/2018/2/layout/IconVerticalSolidList"/>
    <dgm:cxn modelId="{03329887-57A6-437A-938B-B9A4244A8265}" srcId="{521C2EC3-BD9F-465B-BB24-F37F8EE7FA3C}" destId="{D646CC8B-149F-49E4-A7C0-D99042D5419C}" srcOrd="3" destOrd="0" parTransId="{9A333B41-ABE4-4F66-83B5-B920CDD89E2F}" sibTransId="{1A6118AF-39C2-4EB3-9B46-8ACBB5D4F0AB}"/>
    <dgm:cxn modelId="{AB4D5C8F-22A6-4400-9185-874196D0B909}" type="presOf" srcId="{521C2EC3-BD9F-465B-BB24-F37F8EE7FA3C}" destId="{3D91049C-F81B-4D64-B38F-C44221AE1097}" srcOrd="0" destOrd="0" presId="urn:microsoft.com/office/officeart/2018/2/layout/IconVerticalSolidList"/>
    <dgm:cxn modelId="{280BAFDB-6918-4239-A484-48A6B986C97C}" srcId="{521C2EC3-BD9F-465B-BB24-F37F8EE7FA3C}" destId="{981F3C8A-60D2-40C8-B123-C6031182B180}" srcOrd="1" destOrd="0" parTransId="{0E157C18-12BE-47AC-8032-04112E50991A}" sibTransId="{56EF2F65-4360-4397-AFDC-06A24A0DA0CB}"/>
    <dgm:cxn modelId="{91AEFCEB-42A1-42C3-A6F3-B1D123470B6B}" type="presOf" srcId="{2A4E631F-6D95-444B-ACF4-FBA9A57858D4}" destId="{A4B033FA-0BA0-4291-AF1E-56543C92AFE4}" srcOrd="0" destOrd="0" presId="urn:microsoft.com/office/officeart/2018/2/layout/IconVerticalSolidList"/>
    <dgm:cxn modelId="{1F9942FA-ECC5-4D95-AA8B-1CD231B54154}" type="presOf" srcId="{D646CC8B-149F-49E4-A7C0-D99042D5419C}" destId="{D1A43851-6D7D-42FA-87E4-4195AF0E8477}" srcOrd="0" destOrd="0" presId="urn:microsoft.com/office/officeart/2018/2/layout/IconVerticalSolidList"/>
    <dgm:cxn modelId="{2ACC7040-5EF9-4F5B-827C-CD8E95A1A307}" type="presParOf" srcId="{3D91049C-F81B-4D64-B38F-C44221AE1097}" destId="{3C92F39C-4D55-4C6F-B900-9058F1683D35}" srcOrd="0" destOrd="0" presId="urn:microsoft.com/office/officeart/2018/2/layout/IconVerticalSolidList"/>
    <dgm:cxn modelId="{94323EB7-4A90-485E-82D7-EC57DD7954FF}" type="presParOf" srcId="{3C92F39C-4D55-4C6F-B900-9058F1683D35}" destId="{76ECC437-ED42-476D-8F9A-31D27D9648B7}" srcOrd="0" destOrd="0" presId="urn:microsoft.com/office/officeart/2018/2/layout/IconVerticalSolidList"/>
    <dgm:cxn modelId="{864F6033-6ADD-4F2C-945F-CF49E1F2180A}" type="presParOf" srcId="{3C92F39C-4D55-4C6F-B900-9058F1683D35}" destId="{E0080104-0675-4953-9796-1F458A1468AF}" srcOrd="1" destOrd="0" presId="urn:microsoft.com/office/officeart/2018/2/layout/IconVerticalSolidList"/>
    <dgm:cxn modelId="{7EB26264-280E-4A68-AF8F-976432684956}" type="presParOf" srcId="{3C92F39C-4D55-4C6F-B900-9058F1683D35}" destId="{3509EC36-E3C3-4850-A5B9-5CD56D06C5A6}" srcOrd="2" destOrd="0" presId="urn:microsoft.com/office/officeart/2018/2/layout/IconVerticalSolidList"/>
    <dgm:cxn modelId="{52A76E59-EFBD-4400-BF5D-42AA52EF5B9A}" type="presParOf" srcId="{3C92F39C-4D55-4C6F-B900-9058F1683D35}" destId="{A4B033FA-0BA0-4291-AF1E-56543C92AFE4}" srcOrd="3" destOrd="0" presId="urn:microsoft.com/office/officeart/2018/2/layout/IconVerticalSolidList"/>
    <dgm:cxn modelId="{08E4EBEB-7FA4-4F64-A8B1-C458CD321C86}" type="presParOf" srcId="{3D91049C-F81B-4D64-B38F-C44221AE1097}" destId="{61ACF007-9031-446E-89CF-C073C1995AB5}" srcOrd="1" destOrd="0" presId="urn:microsoft.com/office/officeart/2018/2/layout/IconVerticalSolidList"/>
    <dgm:cxn modelId="{7E055909-310A-421E-89CE-7D61C21ADF56}" type="presParOf" srcId="{3D91049C-F81B-4D64-B38F-C44221AE1097}" destId="{C2827EBA-E07F-45D0-B3CA-3D70B0B18DFC}" srcOrd="2" destOrd="0" presId="urn:microsoft.com/office/officeart/2018/2/layout/IconVerticalSolidList"/>
    <dgm:cxn modelId="{918D7CC0-4C98-46C0-8D88-D050C4A4E134}" type="presParOf" srcId="{C2827EBA-E07F-45D0-B3CA-3D70B0B18DFC}" destId="{7B8F37D4-AF39-4D2D-8892-A03BAFE0F051}" srcOrd="0" destOrd="0" presId="urn:microsoft.com/office/officeart/2018/2/layout/IconVerticalSolidList"/>
    <dgm:cxn modelId="{F57BF645-3133-4EC1-B52C-A76E371BF794}" type="presParOf" srcId="{C2827EBA-E07F-45D0-B3CA-3D70B0B18DFC}" destId="{A3F365A5-3F28-45FD-8C9C-9DD4DB0071C9}" srcOrd="1" destOrd="0" presId="urn:microsoft.com/office/officeart/2018/2/layout/IconVerticalSolidList"/>
    <dgm:cxn modelId="{5264B1EE-1C5C-4AF1-B79C-05414F9B52D3}" type="presParOf" srcId="{C2827EBA-E07F-45D0-B3CA-3D70B0B18DFC}" destId="{7FEAD748-7F48-4CC2-8414-F904F1FD1CEF}" srcOrd="2" destOrd="0" presId="urn:microsoft.com/office/officeart/2018/2/layout/IconVerticalSolidList"/>
    <dgm:cxn modelId="{D16B74A5-9FD0-4300-8057-BE40F8B82BA6}" type="presParOf" srcId="{C2827EBA-E07F-45D0-B3CA-3D70B0B18DFC}" destId="{23D9DA9A-FB52-404E-ADF4-EE32763EA3DB}" srcOrd="3" destOrd="0" presId="urn:microsoft.com/office/officeart/2018/2/layout/IconVerticalSolidList"/>
    <dgm:cxn modelId="{44531F13-03F7-4DC4-80DA-BCFB763EA23C}" type="presParOf" srcId="{3D91049C-F81B-4D64-B38F-C44221AE1097}" destId="{E1E86009-C2F4-4AB8-8276-CC8E75358FF2}" srcOrd="3" destOrd="0" presId="urn:microsoft.com/office/officeart/2018/2/layout/IconVerticalSolidList"/>
    <dgm:cxn modelId="{9184C657-5480-43D8-B99B-F870B4D1F84B}" type="presParOf" srcId="{3D91049C-F81B-4D64-B38F-C44221AE1097}" destId="{575087EC-AABD-42C4-A4BF-7A35A291DF33}" srcOrd="4" destOrd="0" presId="urn:microsoft.com/office/officeart/2018/2/layout/IconVerticalSolidList"/>
    <dgm:cxn modelId="{6E353D93-CD78-4E6F-8E2B-77EE378A1198}" type="presParOf" srcId="{575087EC-AABD-42C4-A4BF-7A35A291DF33}" destId="{1867646F-E3E0-4E10-A52C-4FAA3ABBFEF2}" srcOrd="0" destOrd="0" presId="urn:microsoft.com/office/officeart/2018/2/layout/IconVerticalSolidList"/>
    <dgm:cxn modelId="{32DE5B44-A6CC-4280-9094-7768032ED221}" type="presParOf" srcId="{575087EC-AABD-42C4-A4BF-7A35A291DF33}" destId="{CCC50DA3-BD7F-40DC-A1A6-CD19B5CD4101}" srcOrd="1" destOrd="0" presId="urn:microsoft.com/office/officeart/2018/2/layout/IconVerticalSolidList"/>
    <dgm:cxn modelId="{879AEE49-B4E3-4296-8773-279625504EB9}" type="presParOf" srcId="{575087EC-AABD-42C4-A4BF-7A35A291DF33}" destId="{AF71DD0C-365B-460C-9D4E-78890A83574E}" srcOrd="2" destOrd="0" presId="urn:microsoft.com/office/officeart/2018/2/layout/IconVerticalSolidList"/>
    <dgm:cxn modelId="{D9E6647A-4954-4564-9667-02083AAF751A}" type="presParOf" srcId="{575087EC-AABD-42C4-A4BF-7A35A291DF33}" destId="{86F7805F-7FB3-4157-9200-B9833B007DFA}" srcOrd="3" destOrd="0" presId="urn:microsoft.com/office/officeart/2018/2/layout/IconVerticalSolidList"/>
    <dgm:cxn modelId="{DADF68F2-23C1-44C0-9BBD-3289277F0E05}" type="presParOf" srcId="{3D91049C-F81B-4D64-B38F-C44221AE1097}" destId="{C6D1994C-FCE4-46A1-9741-AFA65DAF497F}" srcOrd="5" destOrd="0" presId="urn:microsoft.com/office/officeart/2018/2/layout/IconVerticalSolidList"/>
    <dgm:cxn modelId="{6D6D15E7-F9C4-4437-A368-9C494E5AF987}" type="presParOf" srcId="{3D91049C-F81B-4D64-B38F-C44221AE1097}" destId="{A6EA2143-C175-40CB-8E85-9206D286E36D}" srcOrd="6" destOrd="0" presId="urn:microsoft.com/office/officeart/2018/2/layout/IconVerticalSolidList"/>
    <dgm:cxn modelId="{1824548B-371B-4E07-863D-F90DDD238639}" type="presParOf" srcId="{A6EA2143-C175-40CB-8E85-9206D286E36D}" destId="{0597F09E-2A04-47CE-BABA-D17B68CE6695}" srcOrd="0" destOrd="0" presId="urn:microsoft.com/office/officeart/2018/2/layout/IconVerticalSolidList"/>
    <dgm:cxn modelId="{273F265A-D2AB-469A-AF12-3BE25EA1607F}" type="presParOf" srcId="{A6EA2143-C175-40CB-8E85-9206D286E36D}" destId="{300D5BA2-CCAC-4E16-8549-287D61AFD444}" srcOrd="1" destOrd="0" presId="urn:microsoft.com/office/officeart/2018/2/layout/IconVerticalSolidList"/>
    <dgm:cxn modelId="{DB26AB2C-F3ED-43CF-9585-5A61B30909E2}" type="presParOf" srcId="{A6EA2143-C175-40CB-8E85-9206D286E36D}" destId="{F41DF9EC-83E1-4FCC-A250-6BEB730CCF0B}" srcOrd="2" destOrd="0" presId="urn:microsoft.com/office/officeart/2018/2/layout/IconVerticalSolidList"/>
    <dgm:cxn modelId="{A09CEEA2-175A-4293-A748-03BB0E9311CD}" type="presParOf" srcId="{A6EA2143-C175-40CB-8E85-9206D286E36D}" destId="{D1A43851-6D7D-42FA-87E4-4195AF0E84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2F64A4-6794-41D3-A078-91547A9E8348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2447067-614F-4ABE-B72F-BCEDAC3A88AC}">
      <dgm:prSet/>
      <dgm:spPr/>
      <dgm:t>
        <a:bodyPr/>
        <a:lstStyle/>
        <a:p>
          <a:r>
            <a:rPr lang="en-GB"/>
            <a:t>Level 1 - Level 1 qualifications are primarily designed for students who are just starting out in formal education, looking to learn a new subject, or need to build core academic and practical skills before advancing. They generally serve as a foundational stepping stone.</a:t>
          </a:r>
          <a:endParaRPr lang="en-US"/>
        </a:p>
      </dgm:t>
    </dgm:pt>
    <dgm:pt modelId="{366713F7-DFAA-4AE2-9E21-B9BAA8028CE3}" type="parTrans" cxnId="{B47A5FED-9886-41C9-830A-C0C0B927523D}">
      <dgm:prSet/>
      <dgm:spPr/>
      <dgm:t>
        <a:bodyPr/>
        <a:lstStyle/>
        <a:p>
          <a:endParaRPr lang="en-US"/>
        </a:p>
      </dgm:t>
    </dgm:pt>
    <dgm:pt modelId="{D805F31F-5941-44F1-B941-8FC161D5BF13}" type="sibTrans" cxnId="{B47A5FED-9886-41C9-830A-C0C0B927523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7507F2E-1619-426D-A7D4-7A8179EA40BD}">
      <dgm:prSet/>
      <dgm:spPr/>
      <dgm:t>
        <a:bodyPr/>
        <a:lstStyle/>
        <a:p>
          <a:r>
            <a:rPr lang="en-GB"/>
            <a:t>Level 2 – These are equivalent to GCSE grades 4-9. They designed for school leavers, adult learners, and employees looking to build foundational knowledge.</a:t>
          </a:r>
          <a:endParaRPr lang="en-US"/>
        </a:p>
      </dgm:t>
    </dgm:pt>
    <dgm:pt modelId="{3E4DE1D8-5460-4719-BDCC-D9E065746027}" type="parTrans" cxnId="{016BB82C-B639-418C-B35F-BFC45BB65E93}">
      <dgm:prSet/>
      <dgm:spPr/>
      <dgm:t>
        <a:bodyPr/>
        <a:lstStyle/>
        <a:p>
          <a:endParaRPr lang="en-US"/>
        </a:p>
      </dgm:t>
    </dgm:pt>
    <dgm:pt modelId="{65E1CEAB-2971-4934-BD09-070A10E2A428}" type="sibTrans" cxnId="{016BB82C-B639-418C-B35F-BFC45BB65E9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A30B0DE-1728-4316-8B4C-9AF86E388143}">
      <dgm:prSet/>
      <dgm:spPr/>
      <dgm:t>
        <a:bodyPr/>
        <a:lstStyle/>
        <a:p>
          <a:r>
            <a:rPr lang="en-GB"/>
            <a:t>Level 3 - Level 3 qualifications are academic, vocational, or technical courses typically taken by students aged 16 to 18 after completing their GCSEs. They are equivalent to A Levels and are generally required for entry into university or higher education.</a:t>
          </a:r>
          <a:endParaRPr lang="en-US"/>
        </a:p>
      </dgm:t>
    </dgm:pt>
    <dgm:pt modelId="{BD3F8270-E514-433B-9569-25AD77024FC2}" type="parTrans" cxnId="{7B316385-06D6-47CF-912F-6D7FE12C6149}">
      <dgm:prSet/>
      <dgm:spPr/>
      <dgm:t>
        <a:bodyPr/>
        <a:lstStyle/>
        <a:p>
          <a:endParaRPr lang="en-US"/>
        </a:p>
      </dgm:t>
    </dgm:pt>
    <dgm:pt modelId="{005AA65D-57C5-4AA2-B369-F1DB7112FF4A}" type="sibTrans" cxnId="{7B316385-06D6-47CF-912F-6D7FE12C614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87DBC80-8FB6-4B6B-A403-D38E2993A547}">
      <dgm:prSet/>
      <dgm:spPr/>
      <dgm:t>
        <a:bodyPr/>
        <a:lstStyle/>
        <a:p>
          <a:r>
            <a:rPr lang="en-GB"/>
            <a:t>Level 4+ This is for post 18 education</a:t>
          </a:r>
          <a:endParaRPr lang="en-US"/>
        </a:p>
      </dgm:t>
    </dgm:pt>
    <dgm:pt modelId="{FE8B3F35-294F-449F-B038-5B463B8B4FD8}" type="parTrans" cxnId="{61A072E8-7B61-42FF-ACC4-80BBD8C65141}">
      <dgm:prSet/>
      <dgm:spPr/>
      <dgm:t>
        <a:bodyPr/>
        <a:lstStyle/>
        <a:p>
          <a:endParaRPr lang="en-US"/>
        </a:p>
      </dgm:t>
    </dgm:pt>
    <dgm:pt modelId="{2C6E0361-76D5-4898-BC0C-FCFD8BDA9E37}" type="sibTrans" cxnId="{61A072E8-7B61-42FF-ACC4-80BBD8C65141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960A755-5654-41DD-9488-C64B852FCDC1}" type="pres">
      <dgm:prSet presAssocID="{3C2F64A4-6794-41D3-A078-91547A9E8348}" presName="linearFlow" presStyleCnt="0">
        <dgm:presLayoutVars>
          <dgm:dir/>
          <dgm:animLvl val="lvl"/>
          <dgm:resizeHandles val="exact"/>
        </dgm:presLayoutVars>
      </dgm:prSet>
      <dgm:spPr/>
    </dgm:pt>
    <dgm:pt modelId="{4628E936-D575-43AC-9781-37D954994D9D}" type="pres">
      <dgm:prSet presAssocID="{02447067-614F-4ABE-B72F-BCEDAC3A88AC}" presName="compositeNode" presStyleCnt="0"/>
      <dgm:spPr/>
    </dgm:pt>
    <dgm:pt modelId="{78911920-FB8F-4859-82F9-AC68F9A566FD}" type="pres">
      <dgm:prSet presAssocID="{02447067-614F-4ABE-B72F-BCEDAC3A88A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4E17093-3C6C-440A-AC0E-5DCFC93FBA87}" type="pres">
      <dgm:prSet presAssocID="{02447067-614F-4ABE-B72F-BCEDAC3A88AC}" presName="parSh" presStyleCnt="0"/>
      <dgm:spPr/>
    </dgm:pt>
    <dgm:pt modelId="{C8EDC5D2-ACFE-482A-AFAD-BCDC5FB30BAC}" type="pres">
      <dgm:prSet presAssocID="{02447067-614F-4ABE-B72F-BCEDAC3A88AC}" presName="lineNode" presStyleLbl="alignAccFollowNode1" presStyleIdx="0" presStyleCnt="12"/>
      <dgm:spPr/>
    </dgm:pt>
    <dgm:pt modelId="{FD98696B-EC63-4E31-8BBA-45D4FDDCC9C9}" type="pres">
      <dgm:prSet presAssocID="{02447067-614F-4ABE-B72F-BCEDAC3A88AC}" presName="lineArrowNode" presStyleLbl="alignAccFollowNode1" presStyleIdx="1" presStyleCnt="12"/>
      <dgm:spPr/>
    </dgm:pt>
    <dgm:pt modelId="{54D74709-8D90-44AC-A575-3CA906EBD8D4}" type="pres">
      <dgm:prSet presAssocID="{D805F31F-5941-44F1-B941-8FC161D5BF13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133A8ED9-900E-49EC-889C-F7A04B95A6AE}" type="pres">
      <dgm:prSet presAssocID="{D805F31F-5941-44F1-B941-8FC161D5BF13}" presName="spacerBetweenCircleAndCallout" presStyleCnt="0">
        <dgm:presLayoutVars/>
      </dgm:prSet>
      <dgm:spPr/>
    </dgm:pt>
    <dgm:pt modelId="{6E4A8F4E-C65A-45CB-B638-B59743B7A088}" type="pres">
      <dgm:prSet presAssocID="{02447067-614F-4ABE-B72F-BCEDAC3A88AC}" presName="nodeText" presStyleLbl="alignAccFollowNode1" presStyleIdx="2" presStyleCnt="12">
        <dgm:presLayoutVars>
          <dgm:bulletEnabled val="1"/>
        </dgm:presLayoutVars>
      </dgm:prSet>
      <dgm:spPr/>
    </dgm:pt>
    <dgm:pt modelId="{61B67E8E-CBDA-435F-AFC0-38B8810B1581}" type="pres">
      <dgm:prSet presAssocID="{D805F31F-5941-44F1-B941-8FC161D5BF13}" presName="sibTransComposite" presStyleCnt="0"/>
      <dgm:spPr/>
    </dgm:pt>
    <dgm:pt modelId="{1206A967-5567-4B5B-AF2F-1C39BA29DE45}" type="pres">
      <dgm:prSet presAssocID="{77507F2E-1619-426D-A7D4-7A8179EA40BD}" presName="compositeNode" presStyleCnt="0"/>
      <dgm:spPr/>
    </dgm:pt>
    <dgm:pt modelId="{35903935-7FED-452B-9BF0-5AF2B97E3DB8}" type="pres">
      <dgm:prSet presAssocID="{77507F2E-1619-426D-A7D4-7A8179EA40B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A604A7A-FFC6-4718-9ABF-83448FFC879D}" type="pres">
      <dgm:prSet presAssocID="{77507F2E-1619-426D-A7D4-7A8179EA40BD}" presName="parSh" presStyleCnt="0"/>
      <dgm:spPr/>
    </dgm:pt>
    <dgm:pt modelId="{A8AC1746-3F01-458E-8F90-999A47316FE5}" type="pres">
      <dgm:prSet presAssocID="{77507F2E-1619-426D-A7D4-7A8179EA40BD}" presName="lineNode" presStyleLbl="alignAccFollowNode1" presStyleIdx="3" presStyleCnt="12"/>
      <dgm:spPr/>
    </dgm:pt>
    <dgm:pt modelId="{8B63E0F5-F6D2-468A-A8D8-116958BD67DB}" type="pres">
      <dgm:prSet presAssocID="{77507F2E-1619-426D-A7D4-7A8179EA40BD}" presName="lineArrowNode" presStyleLbl="alignAccFollowNode1" presStyleIdx="4" presStyleCnt="12"/>
      <dgm:spPr/>
    </dgm:pt>
    <dgm:pt modelId="{D516AD3E-8270-41FC-96F1-7019636294D0}" type="pres">
      <dgm:prSet presAssocID="{65E1CEAB-2971-4934-BD09-070A10E2A428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22CFDED6-3170-45A5-8287-32986B6F0D39}" type="pres">
      <dgm:prSet presAssocID="{65E1CEAB-2971-4934-BD09-070A10E2A428}" presName="spacerBetweenCircleAndCallout" presStyleCnt="0">
        <dgm:presLayoutVars/>
      </dgm:prSet>
      <dgm:spPr/>
    </dgm:pt>
    <dgm:pt modelId="{18B47B19-1A97-471C-B851-E1BA37CB3F64}" type="pres">
      <dgm:prSet presAssocID="{77507F2E-1619-426D-A7D4-7A8179EA40BD}" presName="nodeText" presStyleLbl="alignAccFollowNode1" presStyleIdx="5" presStyleCnt="12">
        <dgm:presLayoutVars>
          <dgm:bulletEnabled val="1"/>
        </dgm:presLayoutVars>
      </dgm:prSet>
      <dgm:spPr/>
    </dgm:pt>
    <dgm:pt modelId="{C3B33934-8AE5-4D56-84BC-9A985B39B595}" type="pres">
      <dgm:prSet presAssocID="{65E1CEAB-2971-4934-BD09-070A10E2A428}" presName="sibTransComposite" presStyleCnt="0"/>
      <dgm:spPr/>
    </dgm:pt>
    <dgm:pt modelId="{B84EE87C-0804-4EC2-B744-47ACF62A5D31}" type="pres">
      <dgm:prSet presAssocID="{9A30B0DE-1728-4316-8B4C-9AF86E388143}" presName="compositeNode" presStyleCnt="0"/>
      <dgm:spPr/>
    </dgm:pt>
    <dgm:pt modelId="{9C7B9E66-9D24-46BE-9AEC-954437E25488}" type="pres">
      <dgm:prSet presAssocID="{9A30B0DE-1728-4316-8B4C-9AF86E38814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AE207E8-6C02-472B-9122-A72BF97B522E}" type="pres">
      <dgm:prSet presAssocID="{9A30B0DE-1728-4316-8B4C-9AF86E388143}" presName="parSh" presStyleCnt="0"/>
      <dgm:spPr/>
    </dgm:pt>
    <dgm:pt modelId="{764F0965-4931-4345-B566-51550F7F8480}" type="pres">
      <dgm:prSet presAssocID="{9A30B0DE-1728-4316-8B4C-9AF86E388143}" presName="lineNode" presStyleLbl="alignAccFollowNode1" presStyleIdx="6" presStyleCnt="12"/>
      <dgm:spPr/>
    </dgm:pt>
    <dgm:pt modelId="{A816EA40-0FF0-4D6C-9F89-E1B3446DD3CC}" type="pres">
      <dgm:prSet presAssocID="{9A30B0DE-1728-4316-8B4C-9AF86E388143}" presName="lineArrowNode" presStyleLbl="alignAccFollowNode1" presStyleIdx="7" presStyleCnt="12"/>
      <dgm:spPr/>
    </dgm:pt>
    <dgm:pt modelId="{41114F54-2938-47D4-86DC-A1CE970E1B1F}" type="pres">
      <dgm:prSet presAssocID="{005AA65D-57C5-4AA2-B369-F1DB7112FF4A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8F00AE44-6563-4E7E-AF96-86E855BFE784}" type="pres">
      <dgm:prSet presAssocID="{005AA65D-57C5-4AA2-B369-F1DB7112FF4A}" presName="spacerBetweenCircleAndCallout" presStyleCnt="0">
        <dgm:presLayoutVars/>
      </dgm:prSet>
      <dgm:spPr/>
    </dgm:pt>
    <dgm:pt modelId="{3C7801CE-152E-4548-8579-C4F3E79548CE}" type="pres">
      <dgm:prSet presAssocID="{9A30B0DE-1728-4316-8B4C-9AF86E388143}" presName="nodeText" presStyleLbl="alignAccFollowNode1" presStyleIdx="8" presStyleCnt="12">
        <dgm:presLayoutVars>
          <dgm:bulletEnabled val="1"/>
        </dgm:presLayoutVars>
      </dgm:prSet>
      <dgm:spPr/>
    </dgm:pt>
    <dgm:pt modelId="{96951CFE-20F6-476C-8F29-6CDA7FC5E143}" type="pres">
      <dgm:prSet presAssocID="{005AA65D-57C5-4AA2-B369-F1DB7112FF4A}" presName="sibTransComposite" presStyleCnt="0"/>
      <dgm:spPr/>
    </dgm:pt>
    <dgm:pt modelId="{5D7F098D-01B5-455B-B781-37B014E583B4}" type="pres">
      <dgm:prSet presAssocID="{987DBC80-8FB6-4B6B-A403-D38E2993A547}" presName="compositeNode" presStyleCnt="0"/>
      <dgm:spPr/>
    </dgm:pt>
    <dgm:pt modelId="{5B52EFC6-2EFB-46E5-B160-9847B4B7F7DE}" type="pres">
      <dgm:prSet presAssocID="{987DBC80-8FB6-4B6B-A403-D38E2993A54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5FC644B-D98C-491D-BB27-FB55A3FCE384}" type="pres">
      <dgm:prSet presAssocID="{987DBC80-8FB6-4B6B-A403-D38E2993A547}" presName="parSh" presStyleCnt="0"/>
      <dgm:spPr/>
    </dgm:pt>
    <dgm:pt modelId="{4C331B7E-C6EA-485B-9DAA-E5CBD9B0EBF6}" type="pres">
      <dgm:prSet presAssocID="{987DBC80-8FB6-4B6B-A403-D38E2993A547}" presName="lineNode" presStyleLbl="alignAccFollowNode1" presStyleIdx="9" presStyleCnt="12"/>
      <dgm:spPr/>
    </dgm:pt>
    <dgm:pt modelId="{28FA4FDA-FCD5-4C62-9160-92CC52E296B9}" type="pres">
      <dgm:prSet presAssocID="{987DBC80-8FB6-4B6B-A403-D38E2993A547}" presName="lineArrowNode" presStyleLbl="alignAccFollowNode1" presStyleIdx="10" presStyleCnt="12"/>
      <dgm:spPr/>
    </dgm:pt>
    <dgm:pt modelId="{33AAD805-6E28-4A96-A687-821628F83857}" type="pres">
      <dgm:prSet presAssocID="{2C6E0361-76D5-4898-BC0C-FCFD8BDA9E37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250B7894-1C3F-4616-90CB-55E31E6A2BA6}" type="pres">
      <dgm:prSet presAssocID="{2C6E0361-76D5-4898-BC0C-FCFD8BDA9E37}" presName="spacerBetweenCircleAndCallout" presStyleCnt="0">
        <dgm:presLayoutVars/>
      </dgm:prSet>
      <dgm:spPr/>
    </dgm:pt>
    <dgm:pt modelId="{279D876F-6E2C-498E-B26F-F1037BB9393E}" type="pres">
      <dgm:prSet presAssocID="{987DBC80-8FB6-4B6B-A403-D38E2993A547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022FAE15-505B-441C-94B0-647DAFA95CF9}" type="presOf" srcId="{2C6E0361-76D5-4898-BC0C-FCFD8BDA9E37}" destId="{33AAD805-6E28-4A96-A687-821628F83857}" srcOrd="0" destOrd="0" presId="urn:microsoft.com/office/officeart/2016/7/layout/LinearArrowProcessNumbered"/>
    <dgm:cxn modelId="{016BB82C-B639-418C-B35F-BFC45BB65E93}" srcId="{3C2F64A4-6794-41D3-A078-91547A9E8348}" destId="{77507F2E-1619-426D-A7D4-7A8179EA40BD}" srcOrd="1" destOrd="0" parTransId="{3E4DE1D8-5460-4719-BDCC-D9E065746027}" sibTransId="{65E1CEAB-2971-4934-BD09-070A10E2A428}"/>
    <dgm:cxn modelId="{9E206A52-7889-4040-BCEB-77BE67C68DE5}" type="presOf" srcId="{005AA65D-57C5-4AA2-B369-F1DB7112FF4A}" destId="{41114F54-2938-47D4-86DC-A1CE970E1B1F}" srcOrd="0" destOrd="0" presId="urn:microsoft.com/office/officeart/2016/7/layout/LinearArrowProcessNumbered"/>
    <dgm:cxn modelId="{DE8FB257-A926-4FA0-BA6B-3FB2E0123D73}" type="presOf" srcId="{D805F31F-5941-44F1-B941-8FC161D5BF13}" destId="{54D74709-8D90-44AC-A575-3CA906EBD8D4}" srcOrd="0" destOrd="0" presId="urn:microsoft.com/office/officeart/2016/7/layout/LinearArrowProcessNumbered"/>
    <dgm:cxn modelId="{5924E36A-8EDC-4B1D-9468-609A2E882475}" type="presOf" srcId="{02447067-614F-4ABE-B72F-BCEDAC3A88AC}" destId="{6E4A8F4E-C65A-45CB-B638-B59743B7A088}" srcOrd="0" destOrd="0" presId="urn:microsoft.com/office/officeart/2016/7/layout/LinearArrowProcessNumbered"/>
    <dgm:cxn modelId="{7B316385-06D6-47CF-912F-6D7FE12C6149}" srcId="{3C2F64A4-6794-41D3-A078-91547A9E8348}" destId="{9A30B0DE-1728-4316-8B4C-9AF86E388143}" srcOrd="2" destOrd="0" parTransId="{BD3F8270-E514-433B-9569-25AD77024FC2}" sibTransId="{005AA65D-57C5-4AA2-B369-F1DB7112FF4A}"/>
    <dgm:cxn modelId="{E3D619AE-E8E5-4E0A-BD66-56117BE9AE2D}" type="presOf" srcId="{65E1CEAB-2971-4934-BD09-070A10E2A428}" destId="{D516AD3E-8270-41FC-96F1-7019636294D0}" srcOrd="0" destOrd="0" presId="urn:microsoft.com/office/officeart/2016/7/layout/LinearArrowProcessNumbered"/>
    <dgm:cxn modelId="{DB4948E4-6F20-4F75-BA32-A18426B2B049}" type="presOf" srcId="{987DBC80-8FB6-4B6B-A403-D38E2993A547}" destId="{279D876F-6E2C-498E-B26F-F1037BB9393E}" srcOrd="0" destOrd="0" presId="urn:microsoft.com/office/officeart/2016/7/layout/LinearArrowProcessNumbered"/>
    <dgm:cxn modelId="{61A072E8-7B61-42FF-ACC4-80BBD8C65141}" srcId="{3C2F64A4-6794-41D3-A078-91547A9E8348}" destId="{987DBC80-8FB6-4B6B-A403-D38E2993A547}" srcOrd="3" destOrd="0" parTransId="{FE8B3F35-294F-449F-B038-5B463B8B4FD8}" sibTransId="{2C6E0361-76D5-4898-BC0C-FCFD8BDA9E37}"/>
    <dgm:cxn modelId="{999FF7E8-EAC9-424B-AB3A-076D741A5197}" type="presOf" srcId="{77507F2E-1619-426D-A7D4-7A8179EA40BD}" destId="{18B47B19-1A97-471C-B851-E1BA37CB3F64}" srcOrd="0" destOrd="0" presId="urn:microsoft.com/office/officeart/2016/7/layout/LinearArrowProcessNumbered"/>
    <dgm:cxn modelId="{3924E0E9-B52A-49DC-9686-0BF82436CA53}" type="presOf" srcId="{9A30B0DE-1728-4316-8B4C-9AF86E388143}" destId="{3C7801CE-152E-4548-8579-C4F3E79548CE}" srcOrd="0" destOrd="0" presId="urn:microsoft.com/office/officeart/2016/7/layout/LinearArrowProcessNumbered"/>
    <dgm:cxn modelId="{B47A5FED-9886-41C9-830A-C0C0B927523D}" srcId="{3C2F64A4-6794-41D3-A078-91547A9E8348}" destId="{02447067-614F-4ABE-B72F-BCEDAC3A88AC}" srcOrd="0" destOrd="0" parTransId="{366713F7-DFAA-4AE2-9E21-B9BAA8028CE3}" sibTransId="{D805F31F-5941-44F1-B941-8FC161D5BF13}"/>
    <dgm:cxn modelId="{3D0826F1-A723-418A-8237-76DD83BF187F}" type="presOf" srcId="{3C2F64A4-6794-41D3-A078-91547A9E8348}" destId="{7960A755-5654-41DD-9488-C64B852FCDC1}" srcOrd="0" destOrd="0" presId="urn:microsoft.com/office/officeart/2016/7/layout/LinearArrowProcessNumbered"/>
    <dgm:cxn modelId="{6B56B400-F93C-4C45-968C-00ED81354E10}" type="presParOf" srcId="{7960A755-5654-41DD-9488-C64B852FCDC1}" destId="{4628E936-D575-43AC-9781-37D954994D9D}" srcOrd="0" destOrd="0" presId="urn:microsoft.com/office/officeart/2016/7/layout/LinearArrowProcessNumbered"/>
    <dgm:cxn modelId="{163D9712-7A79-4138-A74F-6D2727B12F0A}" type="presParOf" srcId="{4628E936-D575-43AC-9781-37D954994D9D}" destId="{78911920-FB8F-4859-82F9-AC68F9A566FD}" srcOrd="0" destOrd="0" presId="urn:microsoft.com/office/officeart/2016/7/layout/LinearArrowProcessNumbered"/>
    <dgm:cxn modelId="{B49932D4-8EF4-43B3-856C-690C81D54BAC}" type="presParOf" srcId="{4628E936-D575-43AC-9781-37D954994D9D}" destId="{74E17093-3C6C-440A-AC0E-5DCFC93FBA87}" srcOrd="1" destOrd="0" presId="urn:microsoft.com/office/officeart/2016/7/layout/LinearArrowProcessNumbered"/>
    <dgm:cxn modelId="{A1074B35-1680-4A81-80EF-139F8EA30863}" type="presParOf" srcId="{74E17093-3C6C-440A-AC0E-5DCFC93FBA87}" destId="{C8EDC5D2-ACFE-482A-AFAD-BCDC5FB30BAC}" srcOrd="0" destOrd="0" presId="urn:microsoft.com/office/officeart/2016/7/layout/LinearArrowProcessNumbered"/>
    <dgm:cxn modelId="{D3E0C96B-F7DB-4F32-8895-CBB0FA222B5B}" type="presParOf" srcId="{74E17093-3C6C-440A-AC0E-5DCFC93FBA87}" destId="{FD98696B-EC63-4E31-8BBA-45D4FDDCC9C9}" srcOrd="1" destOrd="0" presId="urn:microsoft.com/office/officeart/2016/7/layout/LinearArrowProcessNumbered"/>
    <dgm:cxn modelId="{E66B5521-5582-44F1-835B-65C0F0C6960C}" type="presParOf" srcId="{74E17093-3C6C-440A-AC0E-5DCFC93FBA87}" destId="{54D74709-8D90-44AC-A575-3CA906EBD8D4}" srcOrd="2" destOrd="0" presId="urn:microsoft.com/office/officeart/2016/7/layout/LinearArrowProcessNumbered"/>
    <dgm:cxn modelId="{44AD4924-6B24-4466-8B51-925A263E7C39}" type="presParOf" srcId="{74E17093-3C6C-440A-AC0E-5DCFC93FBA87}" destId="{133A8ED9-900E-49EC-889C-F7A04B95A6AE}" srcOrd="3" destOrd="0" presId="urn:microsoft.com/office/officeart/2016/7/layout/LinearArrowProcessNumbered"/>
    <dgm:cxn modelId="{454EBE82-AFF6-45DA-A449-88D9F2D3FA09}" type="presParOf" srcId="{4628E936-D575-43AC-9781-37D954994D9D}" destId="{6E4A8F4E-C65A-45CB-B638-B59743B7A088}" srcOrd="2" destOrd="0" presId="urn:microsoft.com/office/officeart/2016/7/layout/LinearArrowProcessNumbered"/>
    <dgm:cxn modelId="{A025D4F3-D519-4E5A-9374-854ED07D92E6}" type="presParOf" srcId="{7960A755-5654-41DD-9488-C64B852FCDC1}" destId="{61B67E8E-CBDA-435F-AFC0-38B8810B1581}" srcOrd="1" destOrd="0" presId="urn:microsoft.com/office/officeart/2016/7/layout/LinearArrowProcessNumbered"/>
    <dgm:cxn modelId="{72AB3F2C-EC5F-4F12-B727-57C5B3A8F85F}" type="presParOf" srcId="{7960A755-5654-41DD-9488-C64B852FCDC1}" destId="{1206A967-5567-4B5B-AF2F-1C39BA29DE45}" srcOrd="2" destOrd="0" presId="urn:microsoft.com/office/officeart/2016/7/layout/LinearArrowProcessNumbered"/>
    <dgm:cxn modelId="{5E09543F-7A49-4C14-90F2-B4136CFBB12E}" type="presParOf" srcId="{1206A967-5567-4B5B-AF2F-1C39BA29DE45}" destId="{35903935-7FED-452B-9BF0-5AF2B97E3DB8}" srcOrd="0" destOrd="0" presId="urn:microsoft.com/office/officeart/2016/7/layout/LinearArrowProcessNumbered"/>
    <dgm:cxn modelId="{B9A04D92-64CA-4348-A96A-F3D9454CB96F}" type="presParOf" srcId="{1206A967-5567-4B5B-AF2F-1C39BA29DE45}" destId="{2A604A7A-FFC6-4718-9ABF-83448FFC879D}" srcOrd="1" destOrd="0" presId="urn:microsoft.com/office/officeart/2016/7/layout/LinearArrowProcessNumbered"/>
    <dgm:cxn modelId="{C73060EB-9D38-4FC7-9197-AC0166BBC797}" type="presParOf" srcId="{2A604A7A-FFC6-4718-9ABF-83448FFC879D}" destId="{A8AC1746-3F01-458E-8F90-999A47316FE5}" srcOrd="0" destOrd="0" presId="urn:microsoft.com/office/officeart/2016/7/layout/LinearArrowProcessNumbered"/>
    <dgm:cxn modelId="{F7A5BE75-671E-4473-A32C-9C97BFF56024}" type="presParOf" srcId="{2A604A7A-FFC6-4718-9ABF-83448FFC879D}" destId="{8B63E0F5-F6D2-468A-A8D8-116958BD67DB}" srcOrd="1" destOrd="0" presId="urn:microsoft.com/office/officeart/2016/7/layout/LinearArrowProcessNumbered"/>
    <dgm:cxn modelId="{5CFCA60D-EBB5-43D5-B8E0-F29452521CFC}" type="presParOf" srcId="{2A604A7A-FFC6-4718-9ABF-83448FFC879D}" destId="{D516AD3E-8270-41FC-96F1-7019636294D0}" srcOrd="2" destOrd="0" presId="urn:microsoft.com/office/officeart/2016/7/layout/LinearArrowProcessNumbered"/>
    <dgm:cxn modelId="{874738D9-3DBC-4FC0-90CE-8DFE7E19B336}" type="presParOf" srcId="{2A604A7A-FFC6-4718-9ABF-83448FFC879D}" destId="{22CFDED6-3170-45A5-8287-32986B6F0D39}" srcOrd="3" destOrd="0" presId="urn:microsoft.com/office/officeart/2016/7/layout/LinearArrowProcessNumbered"/>
    <dgm:cxn modelId="{CBAEF3A2-D4E6-42E8-99A5-23B4C98FA241}" type="presParOf" srcId="{1206A967-5567-4B5B-AF2F-1C39BA29DE45}" destId="{18B47B19-1A97-471C-B851-E1BA37CB3F64}" srcOrd="2" destOrd="0" presId="urn:microsoft.com/office/officeart/2016/7/layout/LinearArrowProcessNumbered"/>
    <dgm:cxn modelId="{84D3F2E3-024E-4339-ACDE-1D3FE7839CC3}" type="presParOf" srcId="{7960A755-5654-41DD-9488-C64B852FCDC1}" destId="{C3B33934-8AE5-4D56-84BC-9A985B39B595}" srcOrd="3" destOrd="0" presId="urn:microsoft.com/office/officeart/2016/7/layout/LinearArrowProcessNumbered"/>
    <dgm:cxn modelId="{EE59C497-BCCD-43CB-9D7D-D8D077C9A13C}" type="presParOf" srcId="{7960A755-5654-41DD-9488-C64B852FCDC1}" destId="{B84EE87C-0804-4EC2-B744-47ACF62A5D31}" srcOrd="4" destOrd="0" presId="urn:microsoft.com/office/officeart/2016/7/layout/LinearArrowProcessNumbered"/>
    <dgm:cxn modelId="{97A4D35D-3C40-4FAC-BCD8-101D098B5349}" type="presParOf" srcId="{B84EE87C-0804-4EC2-B744-47ACF62A5D31}" destId="{9C7B9E66-9D24-46BE-9AEC-954437E25488}" srcOrd="0" destOrd="0" presId="urn:microsoft.com/office/officeart/2016/7/layout/LinearArrowProcessNumbered"/>
    <dgm:cxn modelId="{44B99722-789D-4D65-9127-D00EB86C0C73}" type="presParOf" srcId="{B84EE87C-0804-4EC2-B744-47ACF62A5D31}" destId="{EAE207E8-6C02-472B-9122-A72BF97B522E}" srcOrd="1" destOrd="0" presId="urn:microsoft.com/office/officeart/2016/7/layout/LinearArrowProcessNumbered"/>
    <dgm:cxn modelId="{925FEB02-17A4-4263-BD64-F10370D6DF39}" type="presParOf" srcId="{EAE207E8-6C02-472B-9122-A72BF97B522E}" destId="{764F0965-4931-4345-B566-51550F7F8480}" srcOrd="0" destOrd="0" presId="urn:microsoft.com/office/officeart/2016/7/layout/LinearArrowProcessNumbered"/>
    <dgm:cxn modelId="{CB9B8823-B57B-4453-AE10-26DC0A5E7F7C}" type="presParOf" srcId="{EAE207E8-6C02-472B-9122-A72BF97B522E}" destId="{A816EA40-0FF0-4D6C-9F89-E1B3446DD3CC}" srcOrd="1" destOrd="0" presId="urn:microsoft.com/office/officeart/2016/7/layout/LinearArrowProcessNumbered"/>
    <dgm:cxn modelId="{31BAD663-3045-4DDB-9C63-AD41ED342BC5}" type="presParOf" srcId="{EAE207E8-6C02-472B-9122-A72BF97B522E}" destId="{41114F54-2938-47D4-86DC-A1CE970E1B1F}" srcOrd="2" destOrd="0" presId="urn:microsoft.com/office/officeart/2016/7/layout/LinearArrowProcessNumbered"/>
    <dgm:cxn modelId="{44AC90DB-2CD5-44E5-A676-E2BFA6F73637}" type="presParOf" srcId="{EAE207E8-6C02-472B-9122-A72BF97B522E}" destId="{8F00AE44-6563-4E7E-AF96-86E855BFE784}" srcOrd="3" destOrd="0" presId="urn:microsoft.com/office/officeart/2016/7/layout/LinearArrowProcessNumbered"/>
    <dgm:cxn modelId="{941483C7-B2C8-460F-8FE0-9D680F889C9E}" type="presParOf" srcId="{B84EE87C-0804-4EC2-B744-47ACF62A5D31}" destId="{3C7801CE-152E-4548-8579-C4F3E79548CE}" srcOrd="2" destOrd="0" presId="urn:microsoft.com/office/officeart/2016/7/layout/LinearArrowProcessNumbered"/>
    <dgm:cxn modelId="{1782A7F1-A94F-48DC-8251-68F8DBCEA2E7}" type="presParOf" srcId="{7960A755-5654-41DD-9488-C64B852FCDC1}" destId="{96951CFE-20F6-476C-8F29-6CDA7FC5E143}" srcOrd="5" destOrd="0" presId="urn:microsoft.com/office/officeart/2016/7/layout/LinearArrowProcessNumbered"/>
    <dgm:cxn modelId="{8B489B42-3F1A-4924-BE68-C19137CD3185}" type="presParOf" srcId="{7960A755-5654-41DD-9488-C64B852FCDC1}" destId="{5D7F098D-01B5-455B-B781-37B014E583B4}" srcOrd="6" destOrd="0" presId="urn:microsoft.com/office/officeart/2016/7/layout/LinearArrowProcessNumbered"/>
    <dgm:cxn modelId="{5B7A7B1E-D713-4A72-B41C-83EEB4695E7E}" type="presParOf" srcId="{5D7F098D-01B5-455B-B781-37B014E583B4}" destId="{5B52EFC6-2EFB-46E5-B160-9847B4B7F7DE}" srcOrd="0" destOrd="0" presId="urn:microsoft.com/office/officeart/2016/7/layout/LinearArrowProcessNumbered"/>
    <dgm:cxn modelId="{96924A37-1424-4A16-8F83-425DACB18EDB}" type="presParOf" srcId="{5D7F098D-01B5-455B-B781-37B014E583B4}" destId="{35FC644B-D98C-491D-BB27-FB55A3FCE384}" srcOrd="1" destOrd="0" presId="urn:microsoft.com/office/officeart/2016/7/layout/LinearArrowProcessNumbered"/>
    <dgm:cxn modelId="{7B45C150-E549-4083-B6F7-A8EF959E14C4}" type="presParOf" srcId="{35FC644B-D98C-491D-BB27-FB55A3FCE384}" destId="{4C331B7E-C6EA-485B-9DAA-E5CBD9B0EBF6}" srcOrd="0" destOrd="0" presId="urn:microsoft.com/office/officeart/2016/7/layout/LinearArrowProcessNumbered"/>
    <dgm:cxn modelId="{D63889CB-0152-401F-9CBB-F60CED01DB06}" type="presParOf" srcId="{35FC644B-D98C-491D-BB27-FB55A3FCE384}" destId="{28FA4FDA-FCD5-4C62-9160-92CC52E296B9}" srcOrd="1" destOrd="0" presId="urn:microsoft.com/office/officeart/2016/7/layout/LinearArrowProcessNumbered"/>
    <dgm:cxn modelId="{D019EF09-E6E0-4802-BBB1-B46C839BEFD3}" type="presParOf" srcId="{35FC644B-D98C-491D-BB27-FB55A3FCE384}" destId="{33AAD805-6E28-4A96-A687-821628F83857}" srcOrd="2" destOrd="0" presId="urn:microsoft.com/office/officeart/2016/7/layout/LinearArrowProcessNumbered"/>
    <dgm:cxn modelId="{CE22EB7F-D572-42C8-A0C6-7CD8094554B4}" type="presParOf" srcId="{35FC644B-D98C-491D-BB27-FB55A3FCE384}" destId="{250B7894-1C3F-4616-90CB-55E31E6A2BA6}" srcOrd="3" destOrd="0" presId="urn:microsoft.com/office/officeart/2016/7/layout/LinearArrowProcessNumbered"/>
    <dgm:cxn modelId="{EBC2934D-5C0D-45E9-9F58-E3BF5A2461AF}" type="presParOf" srcId="{5D7F098D-01B5-455B-B781-37B014E583B4}" destId="{279D876F-6E2C-498E-B26F-F1037BB9393E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3A12A5-5BC3-48AF-ADA7-FC4E2A781A6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2FAB984-7EBC-4301-BFFF-0153B3681DB4}">
      <dgm:prSet custT="1"/>
      <dgm:spPr/>
      <dgm:t>
        <a:bodyPr/>
        <a:lstStyle/>
        <a:p>
          <a:r>
            <a:rPr lang="en-GB" sz="1400" b="1" dirty="0"/>
            <a:t>Sixth Form -16-19 year olds only.  </a:t>
          </a:r>
          <a:r>
            <a:rPr lang="en-GB" sz="1400" dirty="0"/>
            <a:t>Usually attached to a school.  They will have a more limited range of courses than larger colleges.  Whilst having some  independence, there will be more pastoral support available at most of the  sixth forms, compared to colleges.</a:t>
          </a:r>
          <a:endParaRPr lang="en-US" sz="1400" dirty="0"/>
        </a:p>
      </dgm:t>
    </dgm:pt>
    <dgm:pt modelId="{71D2EBB9-FB24-462E-9804-9EBA0DDF705E}" type="parTrans" cxnId="{D1683B35-D180-464C-AFF2-58550AEA61AD}">
      <dgm:prSet/>
      <dgm:spPr/>
      <dgm:t>
        <a:bodyPr/>
        <a:lstStyle/>
        <a:p>
          <a:endParaRPr lang="en-US"/>
        </a:p>
      </dgm:t>
    </dgm:pt>
    <dgm:pt modelId="{10908180-DBCE-4FD6-AD97-8AFCD2249BF2}" type="sibTrans" cxnId="{D1683B35-D180-464C-AFF2-58550AEA61AD}">
      <dgm:prSet/>
      <dgm:spPr/>
      <dgm:t>
        <a:bodyPr/>
        <a:lstStyle/>
        <a:p>
          <a:endParaRPr lang="en-US"/>
        </a:p>
      </dgm:t>
    </dgm:pt>
    <dgm:pt modelId="{14D6FDFE-AE09-425B-B1D9-0D2D1461B7D8}">
      <dgm:prSet/>
      <dgm:spPr/>
      <dgm:t>
        <a:bodyPr/>
        <a:lstStyle/>
        <a:p>
          <a:r>
            <a:rPr lang="en-GB" b="1"/>
            <a:t>Sixth Form College – 16-19 year olds. </a:t>
          </a:r>
          <a:r>
            <a:rPr lang="en-GB"/>
            <a:t>There are usually a wider range of courses available.  Academic and vocational, you will generally have more independence at a sixth form college than a Sixth form.  Depending on the institution, you may have less pastoral support than a sixth form</a:t>
          </a:r>
          <a:endParaRPr lang="en-US"/>
        </a:p>
      </dgm:t>
    </dgm:pt>
    <dgm:pt modelId="{D059C6E2-D102-44EB-B798-F63F0FB5DAE0}" type="parTrans" cxnId="{3F1595F9-E2C9-4596-9124-646FD703D645}">
      <dgm:prSet/>
      <dgm:spPr/>
      <dgm:t>
        <a:bodyPr/>
        <a:lstStyle/>
        <a:p>
          <a:endParaRPr lang="en-US"/>
        </a:p>
      </dgm:t>
    </dgm:pt>
    <dgm:pt modelId="{3DAA60CA-E1FE-4CBC-B6DE-84E225529862}" type="sibTrans" cxnId="{3F1595F9-E2C9-4596-9124-646FD703D645}">
      <dgm:prSet/>
      <dgm:spPr/>
      <dgm:t>
        <a:bodyPr/>
        <a:lstStyle/>
        <a:p>
          <a:endParaRPr lang="en-US"/>
        </a:p>
      </dgm:t>
    </dgm:pt>
    <dgm:pt modelId="{F0A43117-4965-4765-99D2-A74F4593F9BB}">
      <dgm:prSet/>
      <dgm:spPr/>
      <dgm:t>
        <a:bodyPr/>
        <a:lstStyle/>
        <a:p>
          <a:r>
            <a:rPr lang="en-GB" b="1"/>
            <a:t>College – 16+</a:t>
          </a:r>
          <a:r>
            <a:rPr lang="en-GB"/>
            <a:t>  There will more independence at a college than the other places.  There will be a wider range of courses, both A Level and Vocational.  The site may be bigger than the other post 16 providers</a:t>
          </a:r>
          <a:endParaRPr lang="en-US"/>
        </a:p>
      </dgm:t>
    </dgm:pt>
    <dgm:pt modelId="{CA135912-0D4C-4F43-A7D7-F47034AA01A8}" type="parTrans" cxnId="{BFAAF824-A940-41DA-8605-B893E17F901E}">
      <dgm:prSet/>
      <dgm:spPr/>
      <dgm:t>
        <a:bodyPr/>
        <a:lstStyle/>
        <a:p>
          <a:endParaRPr lang="en-US"/>
        </a:p>
      </dgm:t>
    </dgm:pt>
    <dgm:pt modelId="{788EDD5D-CBED-4DCC-8EBD-A2CBC3D35416}" type="sibTrans" cxnId="{BFAAF824-A940-41DA-8605-B893E17F901E}">
      <dgm:prSet/>
      <dgm:spPr/>
      <dgm:t>
        <a:bodyPr/>
        <a:lstStyle/>
        <a:p>
          <a:endParaRPr lang="en-US"/>
        </a:p>
      </dgm:t>
    </dgm:pt>
    <dgm:pt modelId="{A93C8676-F4A3-4574-9614-3CF27F71BE29}" type="pres">
      <dgm:prSet presAssocID="{C13A12A5-5BC3-48AF-ADA7-FC4E2A781A66}" presName="root" presStyleCnt="0">
        <dgm:presLayoutVars>
          <dgm:dir/>
          <dgm:resizeHandles val="exact"/>
        </dgm:presLayoutVars>
      </dgm:prSet>
      <dgm:spPr/>
    </dgm:pt>
    <dgm:pt modelId="{821DA114-3E71-4609-9018-0B1567F6392C}" type="pres">
      <dgm:prSet presAssocID="{02FAB984-7EBC-4301-BFFF-0153B3681DB4}" presName="compNode" presStyleCnt="0"/>
      <dgm:spPr/>
    </dgm:pt>
    <dgm:pt modelId="{8BA59D0D-1334-4DE1-B964-5A7E4012B254}" type="pres">
      <dgm:prSet presAssocID="{02FAB984-7EBC-4301-BFFF-0153B3681DB4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AAD8F4C-B425-4750-BEE8-3A364C74FAB0}" type="pres">
      <dgm:prSet presAssocID="{02FAB984-7EBC-4301-BFFF-0153B3681DB4}" presName="spaceRect" presStyleCnt="0"/>
      <dgm:spPr/>
    </dgm:pt>
    <dgm:pt modelId="{22BEC7E2-8F55-446F-9F6D-2595B50535B4}" type="pres">
      <dgm:prSet presAssocID="{02FAB984-7EBC-4301-BFFF-0153B3681DB4}" presName="textRect" presStyleLbl="revTx" presStyleIdx="0" presStyleCnt="3">
        <dgm:presLayoutVars>
          <dgm:chMax val="1"/>
          <dgm:chPref val="1"/>
        </dgm:presLayoutVars>
      </dgm:prSet>
      <dgm:spPr/>
    </dgm:pt>
    <dgm:pt modelId="{C004C653-9B2A-4082-9113-2977BA74A200}" type="pres">
      <dgm:prSet presAssocID="{10908180-DBCE-4FD6-AD97-8AFCD2249BF2}" presName="sibTrans" presStyleCnt="0"/>
      <dgm:spPr/>
    </dgm:pt>
    <dgm:pt modelId="{B7F046A5-833D-4CB8-9AFA-4DFDEBBB166F}" type="pres">
      <dgm:prSet presAssocID="{14D6FDFE-AE09-425B-B1D9-0D2D1461B7D8}" presName="compNode" presStyleCnt="0"/>
      <dgm:spPr/>
    </dgm:pt>
    <dgm:pt modelId="{91A4E8B8-6009-47A3-AB4C-705064393D17}" type="pres">
      <dgm:prSet presAssocID="{14D6FDFE-AE09-425B-B1D9-0D2D1461B7D8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0DFB2E4-D04D-4A7A-BD13-D434690044A7}" type="pres">
      <dgm:prSet presAssocID="{14D6FDFE-AE09-425B-B1D9-0D2D1461B7D8}" presName="spaceRect" presStyleCnt="0"/>
      <dgm:spPr/>
    </dgm:pt>
    <dgm:pt modelId="{92B886BB-DCC1-44EB-9ED8-CF1811233C03}" type="pres">
      <dgm:prSet presAssocID="{14D6FDFE-AE09-425B-B1D9-0D2D1461B7D8}" presName="textRect" presStyleLbl="revTx" presStyleIdx="1" presStyleCnt="3">
        <dgm:presLayoutVars>
          <dgm:chMax val="1"/>
          <dgm:chPref val="1"/>
        </dgm:presLayoutVars>
      </dgm:prSet>
      <dgm:spPr/>
    </dgm:pt>
    <dgm:pt modelId="{56E00C5B-1A0E-4149-813E-15E6E6284522}" type="pres">
      <dgm:prSet presAssocID="{3DAA60CA-E1FE-4CBC-B6DE-84E225529862}" presName="sibTrans" presStyleCnt="0"/>
      <dgm:spPr/>
    </dgm:pt>
    <dgm:pt modelId="{3D5678FA-8AEF-4C91-85C0-4EC3197646AD}" type="pres">
      <dgm:prSet presAssocID="{F0A43117-4965-4765-99D2-A74F4593F9BB}" presName="compNode" presStyleCnt="0"/>
      <dgm:spPr/>
    </dgm:pt>
    <dgm:pt modelId="{D026BF05-05A8-4B59-A02F-6716A18BA7DC}" type="pres">
      <dgm:prSet presAssocID="{F0A43117-4965-4765-99D2-A74F4593F9BB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A3CA957-0FDF-4571-890B-C93348E426F4}" type="pres">
      <dgm:prSet presAssocID="{F0A43117-4965-4765-99D2-A74F4593F9BB}" presName="spaceRect" presStyleCnt="0"/>
      <dgm:spPr/>
    </dgm:pt>
    <dgm:pt modelId="{1C01505E-C492-4099-B157-4EEC08F31780}" type="pres">
      <dgm:prSet presAssocID="{F0A43117-4965-4765-99D2-A74F4593F9B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FAAF824-A940-41DA-8605-B893E17F901E}" srcId="{C13A12A5-5BC3-48AF-ADA7-FC4E2A781A66}" destId="{F0A43117-4965-4765-99D2-A74F4593F9BB}" srcOrd="2" destOrd="0" parTransId="{CA135912-0D4C-4F43-A7D7-F47034AA01A8}" sibTransId="{788EDD5D-CBED-4DCC-8EBD-A2CBC3D35416}"/>
    <dgm:cxn modelId="{D1683B35-D180-464C-AFF2-58550AEA61AD}" srcId="{C13A12A5-5BC3-48AF-ADA7-FC4E2A781A66}" destId="{02FAB984-7EBC-4301-BFFF-0153B3681DB4}" srcOrd="0" destOrd="0" parTransId="{71D2EBB9-FB24-462E-9804-9EBA0DDF705E}" sibTransId="{10908180-DBCE-4FD6-AD97-8AFCD2249BF2}"/>
    <dgm:cxn modelId="{939D753D-3A36-4466-A0C0-04D4D585C64E}" type="presOf" srcId="{C13A12A5-5BC3-48AF-ADA7-FC4E2A781A66}" destId="{A93C8676-F4A3-4574-9614-3CF27F71BE29}" srcOrd="0" destOrd="0" presId="urn:microsoft.com/office/officeart/2018/2/layout/IconLabelList"/>
    <dgm:cxn modelId="{E03C2578-E932-4B26-8023-5B78E7AEF700}" type="presOf" srcId="{F0A43117-4965-4765-99D2-A74F4593F9BB}" destId="{1C01505E-C492-4099-B157-4EEC08F31780}" srcOrd="0" destOrd="0" presId="urn:microsoft.com/office/officeart/2018/2/layout/IconLabelList"/>
    <dgm:cxn modelId="{61686EAA-C16E-4E2F-862E-CFFB13CFD902}" type="presOf" srcId="{02FAB984-7EBC-4301-BFFF-0153B3681DB4}" destId="{22BEC7E2-8F55-446F-9F6D-2595B50535B4}" srcOrd="0" destOrd="0" presId="urn:microsoft.com/office/officeart/2018/2/layout/IconLabelList"/>
    <dgm:cxn modelId="{6EC330C9-7061-4C66-81C0-ED735F14C130}" type="presOf" srcId="{14D6FDFE-AE09-425B-B1D9-0D2D1461B7D8}" destId="{92B886BB-DCC1-44EB-9ED8-CF1811233C03}" srcOrd="0" destOrd="0" presId="urn:microsoft.com/office/officeart/2018/2/layout/IconLabelList"/>
    <dgm:cxn modelId="{3F1595F9-E2C9-4596-9124-646FD703D645}" srcId="{C13A12A5-5BC3-48AF-ADA7-FC4E2A781A66}" destId="{14D6FDFE-AE09-425B-B1D9-0D2D1461B7D8}" srcOrd="1" destOrd="0" parTransId="{D059C6E2-D102-44EB-B798-F63F0FB5DAE0}" sibTransId="{3DAA60CA-E1FE-4CBC-B6DE-84E225529862}"/>
    <dgm:cxn modelId="{813F45F5-AF3F-4A6D-A440-6E8B3896EDE6}" type="presParOf" srcId="{A93C8676-F4A3-4574-9614-3CF27F71BE29}" destId="{821DA114-3E71-4609-9018-0B1567F6392C}" srcOrd="0" destOrd="0" presId="urn:microsoft.com/office/officeart/2018/2/layout/IconLabelList"/>
    <dgm:cxn modelId="{2C03F814-867A-46C6-A983-EA68DFF06292}" type="presParOf" srcId="{821DA114-3E71-4609-9018-0B1567F6392C}" destId="{8BA59D0D-1334-4DE1-B964-5A7E4012B254}" srcOrd="0" destOrd="0" presId="urn:microsoft.com/office/officeart/2018/2/layout/IconLabelList"/>
    <dgm:cxn modelId="{EBE34555-3683-46F0-B9FB-D72F328F6765}" type="presParOf" srcId="{821DA114-3E71-4609-9018-0B1567F6392C}" destId="{4AAD8F4C-B425-4750-BEE8-3A364C74FAB0}" srcOrd="1" destOrd="0" presId="urn:microsoft.com/office/officeart/2018/2/layout/IconLabelList"/>
    <dgm:cxn modelId="{FE8C3F04-6C43-46F0-8E95-BA6EB333F21A}" type="presParOf" srcId="{821DA114-3E71-4609-9018-0B1567F6392C}" destId="{22BEC7E2-8F55-446F-9F6D-2595B50535B4}" srcOrd="2" destOrd="0" presId="urn:microsoft.com/office/officeart/2018/2/layout/IconLabelList"/>
    <dgm:cxn modelId="{D96D183D-CA40-4E4B-968F-E0DB5929A8A8}" type="presParOf" srcId="{A93C8676-F4A3-4574-9614-3CF27F71BE29}" destId="{C004C653-9B2A-4082-9113-2977BA74A200}" srcOrd="1" destOrd="0" presId="urn:microsoft.com/office/officeart/2018/2/layout/IconLabelList"/>
    <dgm:cxn modelId="{E7AFD236-C2EA-4AD4-83B3-113519D589D1}" type="presParOf" srcId="{A93C8676-F4A3-4574-9614-3CF27F71BE29}" destId="{B7F046A5-833D-4CB8-9AFA-4DFDEBBB166F}" srcOrd="2" destOrd="0" presId="urn:microsoft.com/office/officeart/2018/2/layout/IconLabelList"/>
    <dgm:cxn modelId="{BE1D9E28-BC53-4C61-81BE-C426EA767FCE}" type="presParOf" srcId="{B7F046A5-833D-4CB8-9AFA-4DFDEBBB166F}" destId="{91A4E8B8-6009-47A3-AB4C-705064393D17}" srcOrd="0" destOrd="0" presId="urn:microsoft.com/office/officeart/2018/2/layout/IconLabelList"/>
    <dgm:cxn modelId="{EFFB9274-0BA2-4DB1-BEC3-8F30A706A4AB}" type="presParOf" srcId="{B7F046A5-833D-4CB8-9AFA-4DFDEBBB166F}" destId="{60DFB2E4-D04D-4A7A-BD13-D434690044A7}" srcOrd="1" destOrd="0" presId="urn:microsoft.com/office/officeart/2018/2/layout/IconLabelList"/>
    <dgm:cxn modelId="{D7D58F94-7769-4C10-8D28-9CD45EB3439E}" type="presParOf" srcId="{B7F046A5-833D-4CB8-9AFA-4DFDEBBB166F}" destId="{92B886BB-DCC1-44EB-9ED8-CF1811233C03}" srcOrd="2" destOrd="0" presId="urn:microsoft.com/office/officeart/2018/2/layout/IconLabelList"/>
    <dgm:cxn modelId="{222C9D55-6F9D-4E31-8634-9D43C78B495B}" type="presParOf" srcId="{A93C8676-F4A3-4574-9614-3CF27F71BE29}" destId="{56E00C5B-1A0E-4149-813E-15E6E6284522}" srcOrd="3" destOrd="0" presId="urn:microsoft.com/office/officeart/2018/2/layout/IconLabelList"/>
    <dgm:cxn modelId="{0DCE23A7-CDD0-4415-AF33-59E7D8801F01}" type="presParOf" srcId="{A93C8676-F4A3-4574-9614-3CF27F71BE29}" destId="{3D5678FA-8AEF-4C91-85C0-4EC3197646AD}" srcOrd="4" destOrd="0" presId="urn:microsoft.com/office/officeart/2018/2/layout/IconLabelList"/>
    <dgm:cxn modelId="{CAB01C42-A5F3-4B09-996F-8494E0558E49}" type="presParOf" srcId="{3D5678FA-8AEF-4C91-85C0-4EC3197646AD}" destId="{D026BF05-05A8-4B59-A02F-6716A18BA7DC}" srcOrd="0" destOrd="0" presId="urn:microsoft.com/office/officeart/2018/2/layout/IconLabelList"/>
    <dgm:cxn modelId="{9500E860-B751-4823-97D4-73E57D24509E}" type="presParOf" srcId="{3D5678FA-8AEF-4C91-85C0-4EC3197646AD}" destId="{7A3CA957-0FDF-4571-890B-C93348E426F4}" srcOrd="1" destOrd="0" presId="urn:microsoft.com/office/officeart/2018/2/layout/IconLabelList"/>
    <dgm:cxn modelId="{A5D9C79C-0FA8-4238-AFA5-F29C60B1A9D2}" type="presParOf" srcId="{3D5678FA-8AEF-4C91-85C0-4EC3197646AD}" destId="{1C01505E-C492-4099-B157-4EEC08F3178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CC437-ED42-476D-8F9A-31D27D9648B7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80104-0675-4953-9796-1F458A1468AF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033FA-0BA0-4291-AF1E-56543C92AFE4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Applications for Sixth Forms and college will open from mid to late September.  Some institutions close applications in January.  It is a good idea to have applied before Christmas.</a:t>
          </a:r>
          <a:endParaRPr lang="en-US" sz="1700" kern="1200"/>
        </a:p>
      </dsp:txBody>
      <dsp:txXfrm>
        <a:off x="1058686" y="1808"/>
        <a:ext cx="9456913" cy="916611"/>
      </dsp:txXfrm>
    </dsp:sp>
    <dsp:sp modelId="{7B8F37D4-AF39-4D2D-8892-A03BAFE0F051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365A5-3F28-45FD-8C9C-9DD4DB0071C9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9DA9A-FB52-404E-ADF4-EE32763EA3DB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Each institution will have open days – USUALLY Saturdays, but some evenings.  I would recommend going to as many as possible.  Pupils can go on their own or with friends/parents if they wish.</a:t>
          </a:r>
          <a:endParaRPr lang="en-US" sz="1700" kern="1200"/>
        </a:p>
      </dsp:txBody>
      <dsp:txXfrm>
        <a:off x="1058686" y="1147573"/>
        <a:ext cx="9456913" cy="916611"/>
      </dsp:txXfrm>
    </dsp:sp>
    <dsp:sp modelId="{1867646F-E3E0-4E10-A52C-4FAA3ABBFEF2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50DA3-BD7F-40DC-A1A6-CD19B5CD4101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7805F-7FB3-4157-9200-B9833B007DFA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Apply for more than one place and accept every offer they get.  They can make their final decision after results day.</a:t>
          </a:r>
          <a:endParaRPr lang="en-US" sz="1700" kern="1200"/>
        </a:p>
      </dsp:txBody>
      <dsp:txXfrm>
        <a:off x="1058686" y="2293338"/>
        <a:ext cx="9456913" cy="916611"/>
      </dsp:txXfrm>
    </dsp:sp>
    <dsp:sp modelId="{0597F09E-2A04-47CE-BABA-D17B68CE6695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D5BA2-CCAC-4E16-8549-287D61AFD444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43851-6D7D-42FA-87E4-4195AF0E8477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Applications for apprenticeships are generally open all year – but as it is effectively applying for a job, nearer the end of the year is better.  It would be better to have a college place lined up as a backup for the apprenticeship.</a:t>
          </a:r>
          <a:endParaRPr lang="en-US" sz="1700" kern="1200"/>
        </a:p>
      </dsp:txBody>
      <dsp:txXfrm>
        <a:off x="1058686" y="3439103"/>
        <a:ext cx="9456913" cy="916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DC5D2-ACFE-482A-AFAD-BCDC5FB30BAC}">
      <dsp:nvSpPr>
        <dsp:cNvPr id="0" name=""/>
        <dsp:cNvSpPr/>
      </dsp:nvSpPr>
      <dsp:spPr>
        <a:xfrm>
          <a:off x="1352549" y="709009"/>
          <a:ext cx="1082040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8696B-EC63-4E31-8BBA-45D4FDDCC9C9}">
      <dsp:nvSpPr>
        <dsp:cNvPr id="0" name=""/>
        <dsp:cNvSpPr/>
      </dsp:nvSpPr>
      <dsp:spPr>
        <a:xfrm>
          <a:off x="2499512" y="618153"/>
          <a:ext cx="124434" cy="233672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612248"/>
            <a:satOff val="-5657"/>
            <a:lumOff val="-6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12248"/>
              <a:satOff val="-5657"/>
              <a:lumOff val="-6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74709-8D90-44AC-A575-3CA906EBD8D4}">
      <dsp:nvSpPr>
        <dsp:cNvPr id="0" name=""/>
        <dsp:cNvSpPr/>
      </dsp:nvSpPr>
      <dsp:spPr>
        <a:xfrm>
          <a:off x="650853" y="142604"/>
          <a:ext cx="1132882" cy="11328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2" tIns="43962" rIns="43962" bIns="4396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1</a:t>
          </a:r>
        </a:p>
      </dsp:txBody>
      <dsp:txXfrm>
        <a:off x="816760" y="308511"/>
        <a:ext cx="801068" cy="801068"/>
      </dsp:txXfrm>
    </dsp:sp>
    <dsp:sp modelId="{6E4A8F4E-C65A-45CB-B638-B59743B7A088}">
      <dsp:nvSpPr>
        <dsp:cNvPr id="0" name=""/>
        <dsp:cNvSpPr/>
      </dsp:nvSpPr>
      <dsp:spPr>
        <a:xfrm>
          <a:off x="0" y="1441052"/>
          <a:ext cx="2434590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1224495"/>
            <a:satOff val="-11315"/>
            <a:lumOff val="-127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224495"/>
              <a:satOff val="-11315"/>
              <a:lumOff val="-1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43" tIns="165100" rIns="19204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Level 1 - Level 1 qualifications are primarily designed for students who are just starting out in formal education, looking to learn a new subject, or need to build core academic and practical skills before advancing. They generally serve as a foundational stepping stone.</a:t>
          </a:r>
          <a:endParaRPr lang="en-US" sz="1100" kern="1200"/>
        </a:p>
      </dsp:txBody>
      <dsp:txXfrm>
        <a:off x="0" y="1871027"/>
        <a:ext cx="2434590" cy="1719899"/>
      </dsp:txXfrm>
    </dsp:sp>
    <dsp:sp modelId="{A8AC1746-3F01-458E-8F90-999A47316FE5}">
      <dsp:nvSpPr>
        <dsp:cNvPr id="0" name=""/>
        <dsp:cNvSpPr/>
      </dsp:nvSpPr>
      <dsp:spPr>
        <a:xfrm>
          <a:off x="2705099" y="709126"/>
          <a:ext cx="2434590" cy="72"/>
        </a:xfrm>
        <a:prstGeom prst="rect">
          <a:avLst/>
        </a:prstGeom>
        <a:solidFill>
          <a:schemeClr val="accent2">
            <a:tint val="40000"/>
            <a:alpha val="90000"/>
            <a:hueOff val="1836743"/>
            <a:satOff val="-16972"/>
            <a:lumOff val="-191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836743"/>
              <a:satOff val="-16972"/>
              <a:lumOff val="-19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3E0F5-F6D2-468A-A8D8-116958BD67DB}">
      <dsp:nvSpPr>
        <dsp:cNvPr id="0" name=""/>
        <dsp:cNvSpPr/>
      </dsp:nvSpPr>
      <dsp:spPr>
        <a:xfrm>
          <a:off x="5204612" y="618251"/>
          <a:ext cx="124434" cy="233768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2448991"/>
            <a:satOff val="-22630"/>
            <a:lumOff val="-2551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448991"/>
              <a:satOff val="-22630"/>
              <a:lumOff val="-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6AD3E-8270-41FC-96F1-7019636294D0}">
      <dsp:nvSpPr>
        <dsp:cNvPr id="0" name=""/>
        <dsp:cNvSpPr/>
      </dsp:nvSpPr>
      <dsp:spPr>
        <a:xfrm>
          <a:off x="3355953" y="142720"/>
          <a:ext cx="1132882" cy="1132882"/>
        </a:xfrm>
        <a:prstGeom prst="ellips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2" tIns="43962" rIns="43962" bIns="4396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2</a:t>
          </a:r>
        </a:p>
      </dsp:txBody>
      <dsp:txXfrm>
        <a:off x="3521860" y="308627"/>
        <a:ext cx="801068" cy="801068"/>
      </dsp:txXfrm>
    </dsp:sp>
    <dsp:sp modelId="{18B47B19-1A97-471C-B851-E1BA37CB3F64}">
      <dsp:nvSpPr>
        <dsp:cNvPr id="0" name=""/>
        <dsp:cNvSpPr/>
      </dsp:nvSpPr>
      <dsp:spPr>
        <a:xfrm>
          <a:off x="2705099" y="1441319"/>
          <a:ext cx="2434590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3061238"/>
            <a:satOff val="-28287"/>
            <a:lumOff val="-3189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061238"/>
              <a:satOff val="-28287"/>
              <a:lumOff val="-31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43" tIns="165100" rIns="19204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Level 2 – These are equivalent to GCSE grades 4-9. They designed for school leavers, adult learners, and employees looking to build foundational knowledge.</a:t>
          </a:r>
          <a:endParaRPr lang="en-US" sz="1100" kern="1200"/>
        </a:p>
      </dsp:txBody>
      <dsp:txXfrm>
        <a:off x="2705099" y="1871294"/>
        <a:ext cx="2434590" cy="1719899"/>
      </dsp:txXfrm>
    </dsp:sp>
    <dsp:sp modelId="{764F0965-4931-4345-B566-51550F7F8480}">
      <dsp:nvSpPr>
        <dsp:cNvPr id="0" name=""/>
        <dsp:cNvSpPr/>
      </dsp:nvSpPr>
      <dsp:spPr>
        <a:xfrm>
          <a:off x="5410200" y="709126"/>
          <a:ext cx="2434590" cy="72"/>
        </a:xfrm>
        <a:prstGeom prst="rect">
          <a:avLst/>
        </a:prstGeom>
        <a:solidFill>
          <a:schemeClr val="accent2">
            <a:tint val="40000"/>
            <a:alpha val="90000"/>
            <a:hueOff val="3673486"/>
            <a:satOff val="-33945"/>
            <a:lumOff val="-3826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673486"/>
              <a:satOff val="-33945"/>
              <a:lumOff val="-38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6EA40-0FF0-4D6C-9F89-E1B3446DD3CC}">
      <dsp:nvSpPr>
        <dsp:cNvPr id="0" name=""/>
        <dsp:cNvSpPr/>
      </dsp:nvSpPr>
      <dsp:spPr>
        <a:xfrm>
          <a:off x="7909712" y="618251"/>
          <a:ext cx="124434" cy="233768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4285733"/>
            <a:satOff val="-39602"/>
            <a:lumOff val="-4464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285733"/>
              <a:satOff val="-39602"/>
              <a:lumOff val="-4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14F54-2938-47D4-86DC-A1CE970E1B1F}">
      <dsp:nvSpPr>
        <dsp:cNvPr id="0" name=""/>
        <dsp:cNvSpPr/>
      </dsp:nvSpPr>
      <dsp:spPr>
        <a:xfrm>
          <a:off x="6061053" y="142720"/>
          <a:ext cx="1132882" cy="1132882"/>
        </a:xfrm>
        <a:prstGeom prst="ellipse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2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2" tIns="43962" rIns="43962" bIns="4396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3</a:t>
          </a:r>
        </a:p>
      </dsp:txBody>
      <dsp:txXfrm>
        <a:off x="6226960" y="308627"/>
        <a:ext cx="801068" cy="801068"/>
      </dsp:txXfrm>
    </dsp:sp>
    <dsp:sp modelId="{3C7801CE-152E-4548-8579-C4F3E79548CE}">
      <dsp:nvSpPr>
        <dsp:cNvPr id="0" name=""/>
        <dsp:cNvSpPr/>
      </dsp:nvSpPr>
      <dsp:spPr>
        <a:xfrm>
          <a:off x="5410200" y="1441319"/>
          <a:ext cx="2434590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4897981"/>
            <a:satOff val="-45260"/>
            <a:lumOff val="-510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897981"/>
              <a:satOff val="-45260"/>
              <a:lumOff val="-51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43" tIns="165100" rIns="19204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Level 3 - Level 3 qualifications are academic, vocational, or technical courses typically taken by students aged 16 to 18 after completing their GCSEs. They are equivalent to A Levels and are generally required for entry into university or higher education.</a:t>
          </a:r>
          <a:endParaRPr lang="en-US" sz="1100" kern="1200"/>
        </a:p>
      </dsp:txBody>
      <dsp:txXfrm>
        <a:off x="5410200" y="1871294"/>
        <a:ext cx="2434590" cy="1719899"/>
      </dsp:txXfrm>
    </dsp:sp>
    <dsp:sp modelId="{4C331B7E-C6EA-485B-9DAA-E5CBD9B0EBF6}">
      <dsp:nvSpPr>
        <dsp:cNvPr id="0" name=""/>
        <dsp:cNvSpPr/>
      </dsp:nvSpPr>
      <dsp:spPr>
        <a:xfrm>
          <a:off x="8115300" y="709126"/>
          <a:ext cx="1217295" cy="72"/>
        </a:xfrm>
        <a:prstGeom prst="rect">
          <a:avLst/>
        </a:prstGeom>
        <a:solidFill>
          <a:schemeClr val="accent2">
            <a:tint val="40000"/>
            <a:alpha val="90000"/>
            <a:hueOff val="5510229"/>
            <a:satOff val="-50917"/>
            <a:lumOff val="-574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510229"/>
              <a:satOff val="-50917"/>
              <a:lumOff val="-57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AD805-6E28-4A96-A687-821628F83857}">
      <dsp:nvSpPr>
        <dsp:cNvPr id="0" name=""/>
        <dsp:cNvSpPr/>
      </dsp:nvSpPr>
      <dsp:spPr>
        <a:xfrm>
          <a:off x="8766153" y="142720"/>
          <a:ext cx="1132882" cy="1132882"/>
        </a:xfrm>
        <a:prstGeom prst="ellips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62" tIns="43962" rIns="43962" bIns="43962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4</a:t>
          </a:r>
        </a:p>
      </dsp:txBody>
      <dsp:txXfrm>
        <a:off x="8932060" y="308627"/>
        <a:ext cx="801068" cy="801068"/>
      </dsp:txXfrm>
    </dsp:sp>
    <dsp:sp modelId="{279D876F-6E2C-498E-B26F-F1037BB9393E}">
      <dsp:nvSpPr>
        <dsp:cNvPr id="0" name=""/>
        <dsp:cNvSpPr/>
      </dsp:nvSpPr>
      <dsp:spPr>
        <a:xfrm>
          <a:off x="8115300" y="1441319"/>
          <a:ext cx="2434590" cy="2149874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43" tIns="165100" rIns="19204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Level 4+ This is for post 18 education</a:t>
          </a:r>
          <a:endParaRPr lang="en-US" sz="1100" kern="1200"/>
        </a:p>
      </dsp:txBody>
      <dsp:txXfrm>
        <a:off x="8115300" y="1871294"/>
        <a:ext cx="2434590" cy="1719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59D0D-1334-4DE1-B964-5A7E4012B254}">
      <dsp:nvSpPr>
        <dsp:cNvPr id="0" name=""/>
        <dsp:cNvSpPr/>
      </dsp:nvSpPr>
      <dsp:spPr>
        <a:xfrm>
          <a:off x="1212569" y="484228"/>
          <a:ext cx="1300252" cy="1300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EC7E2-8F55-446F-9F6D-2595B50535B4}">
      <dsp:nvSpPr>
        <dsp:cNvPr id="0" name=""/>
        <dsp:cNvSpPr/>
      </dsp:nvSpPr>
      <dsp:spPr>
        <a:xfrm>
          <a:off x="417971" y="2292109"/>
          <a:ext cx="288945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Sixth Form -16-19 year olds only.  </a:t>
          </a:r>
          <a:r>
            <a:rPr lang="en-GB" sz="1400" kern="1200" dirty="0"/>
            <a:t>Usually attached to a school.  They will have a more limited range of courses than larger colleges.  Whilst having some  independence, there will be more pastoral support available at most of the  sixth forms, compared to colleges.</a:t>
          </a:r>
          <a:endParaRPr lang="en-US" sz="1400" kern="1200" dirty="0"/>
        </a:p>
      </dsp:txBody>
      <dsp:txXfrm>
        <a:off x="417971" y="2292109"/>
        <a:ext cx="2889450" cy="1575000"/>
      </dsp:txXfrm>
    </dsp:sp>
    <dsp:sp modelId="{91A4E8B8-6009-47A3-AB4C-705064393D17}">
      <dsp:nvSpPr>
        <dsp:cNvPr id="0" name=""/>
        <dsp:cNvSpPr/>
      </dsp:nvSpPr>
      <dsp:spPr>
        <a:xfrm>
          <a:off x="4607673" y="484228"/>
          <a:ext cx="1300252" cy="1300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886BB-DCC1-44EB-9ED8-CF1811233C03}">
      <dsp:nvSpPr>
        <dsp:cNvPr id="0" name=""/>
        <dsp:cNvSpPr/>
      </dsp:nvSpPr>
      <dsp:spPr>
        <a:xfrm>
          <a:off x="3813075" y="2292109"/>
          <a:ext cx="288945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Sixth Form College – 16-19 year olds. </a:t>
          </a:r>
          <a:r>
            <a:rPr lang="en-GB" sz="1400" kern="1200"/>
            <a:t>There are usually a wider range of courses available.  Academic and vocational, you will generally have more independence at a sixth form college than a Sixth form.  Depending on the institution, you may have less pastoral support than a sixth form</a:t>
          </a:r>
          <a:endParaRPr lang="en-US" sz="1400" kern="1200"/>
        </a:p>
      </dsp:txBody>
      <dsp:txXfrm>
        <a:off x="3813075" y="2292109"/>
        <a:ext cx="2889450" cy="1575000"/>
      </dsp:txXfrm>
    </dsp:sp>
    <dsp:sp modelId="{D026BF05-05A8-4B59-A02F-6716A18BA7DC}">
      <dsp:nvSpPr>
        <dsp:cNvPr id="0" name=""/>
        <dsp:cNvSpPr/>
      </dsp:nvSpPr>
      <dsp:spPr>
        <a:xfrm>
          <a:off x="8002777" y="484228"/>
          <a:ext cx="1300252" cy="1300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1505E-C492-4099-B157-4EEC08F31780}">
      <dsp:nvSpPr>
        <dsp:cNvPr id="0" name=""/>
        <dsp:cNvSpPr/>
      </dsp:nvSpPr>
      <dsp:spPr>
        <a:xfrm>
          <a:off x="7208178" y="2292109"/>
          <a:ext cx="288945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College – 16+</a:t>
          </a:r>
          <a:r>
            <a:rPr lang="en-GB" sz="1400" kern="1200"/>
            <a:t>  There will more independence at a college than the other places.  There will be a wider range of courses, both A Level and Vocational.  The site may be bigger than the other post 16 providers</a:t>
          </a:r>
          <a:endParaRPr lang="en-US" sz="1400" kern="1200"/>
        </a:p>
      </dsp:txBody>
      <dsp:txXfrm>
        <a:off x="7208178" y="2292109"/>
        <a:ext cx="2889450" cy="157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781E6-E886-44DE-400A-E255719CA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55D89-1F2C-6B3D-09B4-72C0A17FE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3E7CE-8134-E4F0-2F7E-86353FC6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82E3-1DB0-43C6-9D30-FFB2AB7DE10D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FC56-1570-67BD-F6E2-68660F05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B6709-1A1C-7244-1ED5-BDFFCBD1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3B3B-7D22-4449-AFAD-923D76AF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0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B82E-04C9-8395-CF55-4C1AA7A93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4636C-78F8-3DB1-62B5-7C34D9A56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DD970-30F4-90BD-DDC7-51232D7B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82E3-1DB0-43C6-9D30-FFB2AB7DE10D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3E9A3-76E5-EFB8-1E6C-BD1186DB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609D7-D4EE-387D-8C9F-9854BA74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3B3B-7D22-4449-AFAD-923D76AF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4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373C3B-AA66-F47F-ABAE-2FD6146BC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2947A-A45F-A1F6-0980-B04737B25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334C2-5ABC-3FFD-0428-D3554D49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82E3-1DB0-43C6-9D30-FFB2AB7DE10D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BD668-9736-8397-1018-46216D0A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1557E-04E5-E0A2-DAC9-3DD1D171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3B3B-7D22-4449-AFAD-923D76AF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6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7627-7D3A-26FD-790E-74715729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C1C16-CD1A-1C7B-594F-95BB5A37B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C7ED1-2E58-7812-8061-D5D64556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82E3-1DB0-43C6-9D30-FFB2AB7DE10D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5407-1E36-4236-DAE3-C6E21DFB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947EB-CC64-94EF-5192-0C967792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3B3B-7D22-4449-AFAD-923D76AF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3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1D68-151D-B437-B55C-9216A1E9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43433-D24A-3158-DC4C-EB90787A0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73E7F-5D0D-8C26-E6B4-17A21F79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82E3-1DB0-43C6-9D30-FFB2AB7DE10D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2DF35-05F8-E526-6D56-C268A546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59599-1AEA-0CB4-5AF5-0C182F49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3B3B-7D22-4449-AFAD-923D76AF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8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275E-1ED8-7F15-F14B-44B691945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AD731-92FB-BD29-C00B-8969F5EB6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F4A75-CDFD-4BE5-3D9E-D49F9D314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1AE8F-C183-A8B3-AE31-C65026FE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82E3-1DB0-43C6-9D30-FFB2AB7DE10D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1E3C5-1E0F-CA20-4C78-AC5C49FE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9D638-78F2-4BEB-2FEB-DB708591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3B3B-7D22-4449-AFAD-923D76AF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85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B6F8-A02D-D23D-C1CD-53FC2100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45048-8B2D-AF1F-A4CF-46907037D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E6D20-5BB7-810A-8A9F-C0591544F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FDAD4-A5A1-6F46-7FBD-E4CFE8451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A9ED8-2100-3FDA-52F1-76E8C8A43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374A7-4AD2-B792-7FCA-728CDD225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82E3-1DB0-43C6-9D30-FFB2AB7DE10D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FD3BA-B3E0-DB57-7674-001D8469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09BCB-7736-AF65-55BF-BE5ED74D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3B3B-7D22-4449-AFAD-923D76AF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9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8000B-22F5-81FA-3FE4-55FBE719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F0E60-B7F9-0554-B549-5306EAEB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82E3-1DB0-43C6-9D30-FFB2AB7DE10D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E9AD3-722D-EE9F-F6C4-677C277D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FB568-FA4E-ABFC-860E-F88C9963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3B3B-7D22-4449-AFAD-923D76AF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8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CB7A1-20D1-AE48-C849-AAFF5E66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82E3-1DB0-43C6-9D30-FFB2AB7DE10D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12CE4-6284-4742-8219-A19DEA97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28ED0-6A8E-CA3E-0D71-8D78B9352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3B3B-7D22-4449-AFAD-923D76AF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8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369B-1037-D18D-B58B-CCF57A89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B65A2-D6EF-23D8-5C23-9F1C5E9C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1A036-7E9C-5D00-4BA1-B5E171686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EAB28-910E-74C8-CDF5-FAC5DD7C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82E3-1DB0-43C6-9D30-FFB2AB7DE10D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05B76-EF41-520E-7994-6C121AF3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89B8D-46E3-8F61-3E10-D086EB4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3B3B-7D22-4449-AFAD-923D76AF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4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29412-D385-0961-7EAF-69642272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A8FAC-AC2B-2612-47C5-C92D5EC12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0863F-6833-3991-B9FC-AD52B72EE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271E0-8ECB-9960-001F-71F9C288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82E3-1DB0-43C6-9D30-FFB2AB7DE10D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88E3D-CB6E-37C8-3E13-4F7DAF16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3A7A1-3500-E02B-C7D4-5E88716F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3B3B-7D22-4449-AFAD-923D76AF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5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970DC-65D7-092E-B11B-9849ECB9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0C608-3EA4-8E43-E91E-CBAB59E2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F7B29-BF95-6ABD-E829-4C635F9F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C582E3-1DB0-43C6-9D30-FFB2AB7DE10D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453A4-4FB6-E7CE-A165-14985F3D7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FF1E4-F45B-F9FB-75B9-A7C237019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0A3B3B-7D22-4449-AFAD-923D76AF7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hyperlink" Target="https://www.gov.uk/apply-apprenticeshi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www.sccb.ac.uk/" TargetMode="External"/><Relationship Id="rId5" Type="http://schemas.openxmlformats.org/officeDocument/2006/relationships/hyperlink" Target="https://www.halesowen.ac.uk/" TargetMode="External"/><Relationship Id="rId4" Type="http://schemas.openxmlformats.org/officeDocument/2006/relationships/hyperlink" Target="https://cadcol.ac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mers.bham.sch.uk/our-sixth-form" TargetMode="External"/><Relationship Id="rId7" Type="http://schemas.openxmlformats.org/officeDocument/2006/relationships/hyperlink" Target="https://www.bmet.ac.uk/" TargetMode="External"/><Relationship Id="rId2" Type="http://schemas.openxmlformats.org/officeDocument/2006/relationships/hyperlink" Target="https://kingedwardvifoundation.co.uk/our-sixth-fo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cb.ac.uk/college-and-sixth-form/" TargetMode="External"/><Relationship Id="rId5" Type="http://schemas.openxmlformats.org/officeDocument/2006/relationships/hyperlink" Target="https://www.sandwell.ac.uk/" TargetMode="External"/><Relationship Id="rId4" Type="http://schemas.openxmlformats.org/officeDocument/2006/relationships/hyperlink" Target="https://uobschool.org.uk/our-sixth-for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40BB1-37A0-41B7-154C-25A9452F1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GB" sz="540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76355-7B52-49CB-161B-B0DFF2445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GB" sz="3200">
                <a:solidFill>
                  <a:schemeClr val="tx2"/>
                </a:solidFill>
              </a:rPr>
              <a:t>Choices for post 16</a:t>
            </a:r>
          </a:p>
        </p:txBody>
      </p:sp>
      <p:pic>
        <p:nvPicPr>
          <p:cNvPr id="7" name="Graphic 6" descr="Shoe footprints">
            <a:extLst>
              <a:ext uri="{FF2B5EF4-FFF2-40B4-BE49-F238E27FC236}">
                <a16:creationId xmlns:a16="http://schemas.microsoft.com/office/drawing/2014/main" id="{CE193474-651F-3495-C013-B07DDF092A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Audio 12">
            <a:extLst>
              <a:ext uri="{FF2B5EF4-FFF2-40B4-BE49-F238E27FC236}">
                <a16:creationId xmlns:a16="http://schemas.microsoft.com/office/drawing/2014/main" id="{42BAD6A4-2B63-B5E0-D544-E8B8FC2AA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60"/>
    </mc:Choice>
    <mc:Fallback xmlns="">
      <p:transition spd="slow" advTm="23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E9CD-C9EC-6C48-A7E9-884A3DC5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Apprenticeships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894BD-CFBB-D290-EE91-C71B77D4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Ther best place to look for an apprenticeship is:</a:t>
            </a:r>
            <a:endParaRPr lang="en-GB" dirty="0">
              <a:hlinkClick r:id="rId4"/>
            </a:endParaRPr>
          </a:p>
          <a:p>
            <a:pPr marL="0" indent="0">
              <a:buNone/>
            </a:pPr>
            <a:endParaRPr lang="en-GB" dirty="0">
              <a:hlinkClick r:id="rId4"/>
            </a:endParaRPr>
          </a:p>
          <a:p>
            <a:pPr marL="0" indent="0">
              <a:buNone/>
            </a:pPr>
            <a:r>
              <a:rPr lang="en-GB" dirty="0">
                <a:hlinkClick r:id="rId4"/>
              </a:rPr>
              <a:t>Find an apprenticeship - GOV.UK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search by location, distance from home, or type of job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D087CF55-B2A5-BA0F-02BB-044BB2EBE8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20"/>
    </mc:Choice>
    <mc:Fallback xmlns="">
      <p:transition spd="slow" advTm="19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03A187-4F66-D3B5-C71C-5636F96D9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781" y="207490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GB" sz="3600">
                <a:solidFill>
                  <a:schemeClr val="tx2"/>
                </a:solidFill>
              </a:rPr>
              <a:t>Lots of options out there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761EA02-CA59-07BB-0621-4E9A8BD3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13" y="1803679"/>
            <a:ext cx="10862291" cy="24308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200" b="1" u="sng">
                <a:solidFill>
                  <a:schemeClr val="tx2"/>
                </a:solidFill>
              </a:rPr>
              <a:t>There is something for everyone!</a:t>
            </a:r>
            <a:endParaRPr lang="en-US" sz="32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>
                <a:solidFill>
                  <a:schemeClr val="tx2"/>
                </a:solidFill>
              </a:rPr>
              <a:t>Different levels of qualifications available.</a:t>
            </a:r>
            <a:endParaRPr lang="en-GB" sz="3200" dirty="0">
              <a:solidFill>
                <a:schemeClr val="tx2"/>
              </a:solidFill>
            </a:endParaRP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>
                <a:solidFill>
                  <a:schemeClr val="tx2"/>
                </a:solidFill>
              </a:rPr>
              <a:t>Different routes – academic and vocational.</a:t>
            </a:r>
            <a:endParaRPr lang="en-GB" sz="3200" dirty="0">
              <a:solidFill>
                <a:schemeClr val="tx2"/>
              </a:solidFill>
            </a:endParaRP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>
                <a:solidFill>
                  <a:schemeClr val="tx2"/>
                </a:solidFill>
              </a:rPr>
              <a:t>HUGE variety of courses/options to pick from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6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Audio 4">
            <a:extLst>
              <a:ext uri="{FF2B5EF4-FFF2-40B4-BE49-F238E27FC236}">
                <a16:creationId xmlns:a16="http://schemas.microsoft.com/office/drawing/2014/main" id="{F2842109-4020-3D36-C190-32D5F17B5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60"/>
    </mc:Choice>
    <mc:Fallback xmlns="">
      <p:transition spd="slow" advTm="110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921ED-C994-46D3-9383-1FFCCF90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/>
              <a:t>The basics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C66E663A-31FF-BCD4-7BD4-317FA932F8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72259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4">
            <a:extLst>
              <a:ext uri="{FF2B5EF4-FFF2-40B4-BE49-F238E27FC236}">
                <a16:creationId xmlns:a16="http://schemas.microsoft.com/office/drawing/2014/main" id="{78B2B024-56A9-D361-A19C-887B2442A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300"/>
    </mc:Choice>
    <mc:Fallback xmlns="">
      <p:transition spd="slow" advTm="14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D5EB-2592-3402-142C-EE952980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60990"/>
            <a:ext cx="9906000" cy="2082210"/>
          </a:xfrm>
        </p:spPr>
        <p:txBody>
          <a:bodyPr anchor="t">
            <a:normAutofit fontScale="90000"/>
          </a:bodyPr>
          <a:lstStyle/>
          <a:p>
            <a:r>
              <a:rPr lang="en-GB" sz="3600" dirty="0"/>
              <a:t>What do “levels” mean?</a:t>
            </a:r>
            <a:br>
              <a:rPr lang="en-GB" sz="3600" dirty="0"/>
            </a:br>
            <a:br>
              <a:rPr lang="en-GB" sz="3600" dirty="0"/>
            </a:br>
            <a:r>
              <a:rPr lang="en-GB" sz="2700" dirty="0"/>
              <a:t>Entry Level – foundational, pre-GCSE courses designed to help students with special educational needs, those not ready for Level 1, or those who didn't achieve GCSEs. They are divided into three sub-grades (Entry 1, Entry 2, and Entry 3). </a:t>
            </a:r>
            <a:br>
              <a:rPr lang="en-US" sz="2700" dirty="0"/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endParaRPr lang="en-GB" sz="3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53CA70-5E05-EEE2-0591-C74448D77D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6945" y="2955935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Audio 10">
            <a:extLst>
              <a:ext uri="{FF2B5EF4-FFF2-40B4-BE49-F238E27FC236}">
                <a16:creationId xmlns:a16="http://schemas.microsoft.com/office/drawing/2014/main" id="{6FD35E10-C037-D5BC-6B0A-786CCC4374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904"/>
    </mc:Choice>
    <mc:Fallback xmlns="">
      <p:transition spd="slow" advTm="180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6990-D0DF-43D1-1D34-7543B234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Next consideration – academic route (A Levels) or vocational route?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3047C-5DD0-76BD-28CC-5870E7E4F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/>
              <a:t>This depends entirely on the way you prefer to work AND entry requirements for individual universities.</a:t>
            </a:r>
            <a:endParaRPr lang="en-US"/>
          </a:p>
          <a:p>
            <a:endParaRPr lang="en-GB" dirty="0"/>
          </a:p>
          <a:p>
            <a:r>
              <a:rPr lang="en-GB" dirty="0"/>
              <a:t>While all Level 3 qualifications are of equal value, </a:t>
            </a:r>
            <a:r>
              <a:rPr lang="en-GB" b="1" dirty="0"/>
              <a:t>some</a:t>
            </a:r>
            <a:r>
              <a:rPr lang="en-GB" dirty="0"/>
              <a:t> universities might favour A Levels over vocational qualifications.</a:t>
            </a:r>
          </a:p>
          <a:p>
            <a:endParaRPr lang="en-GB" dirty="0"/>
          </a:p>
          <a:p>
            <a:r>
              <a:rPr lang="en-GB" dirty="0"/>
              <a:t>A Levels are academic, classroom-based qualifications focusing on broad subject theory, heavily assessed by final exams. </a:t>
            </a:r>
          </a:p>
          <a:p>
            <a:endParaRPr lang="en-GB" dirty="0"/>
          </a:p>
          <a:p>
            <a:r>
              <a:rPr lang="en-GB" dirty="0"/>
              <a:t>Vocational qualifications (such as BTECs and  T Levels) are practical, career-focused courses that teach specific industry skills, often assessed through continuous coursework and real-world projects.  BTECs will be mostly delivered in college.  T Levels have a </a:t>
            </a:r>
            <a:r>
              <a:rPr lang="en-GB"/>
              <a:t>compulsory 20% work placement, organised by the college.</a:t>
            </a: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87891B46-502B-3494-B85C-4D0D75667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40"/>
    </mc:Choice>
    <mc:Fallback xmlns="">
      <p:transition spd="slow" advTm="58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A0F36-1E0B-B8F7-44DA-EDA625F3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GB" sz="3400">
                <a:solidFill>
                  <a:srgbClr val="FFFFFF"/>
                </a:solidFill>
              </a:rPr>
              <a:t>Now… where do you want to apply?  Classroom learning?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B75A87-BDBD-AE8F-6B5B-A5DA39A45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71884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Audio 5">
            <a:extLst>
              <a:ext uri="{FF2B5EF4-FFF2-40B4-BE49-F238E27FC236}">
                <a16:creationId xmlns:a16="http://schemas.microsoft.com/office/drawing/2014/main" id="{5E30A377-D921-35E7-2BD8-9AEBFD1ED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0"/>
    </mc:Choice>
    <mc:Fallback xmlns="">
      <p:transition spd="slow" advTm="4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62E1-4E66-133B-9FF4-0E0CFEAB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options are available in Birmingham?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EDFA9-71DA-9D0C-3913-59AE0DB0F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/>
              <a:t>The majority of our pupils go to: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Cadbury Sixth Form College: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Cadbury Sixth Form College Birmingham | </a:t>
            </a:r>
            <a:r>
              <a:rPr lang="en-GB" dirty="0" err="1">
                <a:hlinkClick r:id="rId4"/>
              </a:rPr>
              <a:t>CadCol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Halesowen College: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Home - Halesowen College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South and City College:</a:t>
            </a:r>
          </a:p>
          <a:p>
            <a:pPr marL="0" indent="0">
              <a:buNone/>
            </a:pPr>
            <a:r>
              <a:rPr lang="en-GB" dirty="0">
                <a:hlinkClick r:id="rId6"/>
              </a:rPr>
              <a:t>Home - South and City College Birmingham</a:t>
            </a: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56DD0EBD-D957-C74E-D177-9E41850E3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40"/>
    </mc:Choice>
    <mc:Fallback xmlns="">
      <p:transition spd="slow" advTm="42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F7EB-0249-F242-B979-1B629211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popular options 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5735-86BC-BA53-23FC-0CB79C3BB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u="sng" dirty="0"/>
              <a:t>Sixth Forms: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Our Sixth Forms | King Edward VI Foundation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Colmers School | Sixth Form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Our Sixth Form | University of Birmingham School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Colleges: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Sandwell College - A Careers College - West Bromwich &amp; Birmingham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6"/>
              </a:rPr>
              <a:t>Sixth form &amp; college in Birmingham | Career-focused learning at UCB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7"/>
              </a:rPr>
              <a:t>Home - </a:t>
            </a:r>
            <a:r>
              <a:rPr lang="en-GB" dirty="0" err="1">
                <a:hlinkClick r:id="rId7"/>
              </a:rPr>
              <a:t>BMet</a:t>
            </a:r>
            <a:r>
              <a:rPr lang="en-GB" dirty="0">
                <a:hlinkClick r:id="rId7"/>
              </a:rPr>
              <a:t> College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Plus MANY more</a:t>
            </a:r>
          </a:p>
        </p:txBody>
      </p:sp>
    </p:spTree>
    <p:extLst>
      <p:ext uri="{BB962C8B-B14F-4D97-AF65-F5344CB8AC3E}">
        <p14:creationId xmlns:p14="http://schemas.microsoft.com/office/powerpoint/2010/main" val="400725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58CD4-3137-A19A-ED37-DB00EC862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Your other alternative is apprenticeships and traineeships.</a:t>
            </a:r>
          </a:p>
          <a:p>
            <a:endParaRPr lang="en-GB" dirty="0"/>
          </a:p>
          <a:p>
            <a:r>
              <a:rPr lang="en-GB" dirty="0"/>
              <a:t>Apprenticeships are long-term paid jobs that teach you skills for a specific trade and lead to formal qualifications. </a:t>
            </a:r>
          </a:p>
          <a:p>
            <a:endParaRPr lang="en-GB" dirty="0"/>
          </a:p>
          <a:p>
            <a:r>
              <a:rPr lang="en-GB" dirty="0"/>
              <a:t>Traineeships are short, usually unpaid work experience and training programmes designed to help you build basic employability skills and get ready for a job or an apprenticeship. </a:t>
            </a:r>
          </a:p>
          <a:p>
            <a:endParaRPr lang="en-GB" dirty="0"/>
          </a:p>
          <a:p>
            <a:r>
              <a:rPr lang="en-GB" dirty="0"/>
              <a:t>You will apply for these like jobs and spend part of your time in the workplace and part of the time at a provider studying.  You will get paid a set wage.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9F81C4-05C5-4FA5-0FA0-4072655F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Now… where do you want to apply?  </a:t>
            </a:r>
            <a:br>
              <a:rPr lang="en-GB"/>
            </a:br>
            <a:r>
              <a:rPr lang="en-GB"/>
              <a:t>More work based?</a:t>
            </a:r>
            <a:endParaRPr lang="en-GB" dirty="0"/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1C5EB782-8917-CF6F-C879-1B87F380C2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6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20"/>
    </mc:Choice>
    <mc:Fallback xmlns="">
      <p:transition spd="slow" advTm="62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01f8ca0-c98d-4f0a-bb28-4e4ea4cfaf9f}" enabled="0" method="" siteId="{d01f8ca0-c98d-4f0a-bb28-4e4ea4cfaf9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896</Words>
  <Application>Microsoft Macintosh PowerPoint</Application>
  <PresentationFormat>Widescreen</PresentationFormat>
  <Paragraphs>73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Next Steps</vt:lpstr>
      <vt:lpstr>Lots of options out there</vt:lpstr>
      <vt:lpstr>The basics</vt:lpstr>
      <vt:lpstr>What do “levels” mean?  Entry Level – foundational, pre-GCSE courses designed to help students with special educational needs, those not ready for Level 1, or those who didn't achieve GCSEs. They are divided into three sub-grades (Entry 1, Entry 2, and Entry 3).     </vt:lpstr>
      <vt:lpstr>Next consideration – academic route (A Levels) or vocational route?</vt:lpstr>
      <vt:lpstr>Now… where do you want to apply?  Classroom learning?</vt:lpstr>
      <vt:lpstr>What options are available in Birmingham?</vt:lpstr>
      <vt:lpstr>Other popular options are:</vt:lpstr>
      <vt:lpstr>Now… where do you want to apply?   More work based?</vt:lpstr>
      <vt:lpstr>Apprenticeships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 Keylock (NSG)</dc:creator>
  <cp:lastModifiedBy>P Keylock (NSG)</cp:lastModifiedBy>
  <cp:revision>87</cp:revision>
  <dcterms:created xsi:type="dcterms:W3CDTF">2026-06-18T13:32:17Z</dcterms:created>
  <dcterms:modified xsi:type="dcterms:W3CDTF">2026-06-25T13:51:46Z</dcterms:modified>
</cp:coreProperties>
</file>