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0" r:id="rId22"/>
    <p:sldId id="276" r:id="rId23"/>
    <p:sldId id="277" r:id="rId24"/>
    <p:sldId id="278" r:id="rId25"/>
    <p:sldId id="279" r:id="rId26"/>
    <p:sldId id="280" r:id="rId27"/>
    <p:sldId id="281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95131-1E71-1A1A-B831-77A88ABB4094}" v="8" dt="2026-06-19T12:26:25.132"/>
    <p1510:client id="{3B854DC4-FF75-4DA9-D7A2-3E22FA6E79FA}" v="8" dt="2026-06-19T12:44:21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Keylock (NSG)" userId="S::p.keylock@nsg.kevibham.org::07d3de89-6d9b-4067-8db2-8a738dd50c0b" providerId="AD" clId="Web-{04E95131-1E71-1A1A-B831-77A88ABB4094}"/>
    <pc:docChg chg="addSld modSld">
      <pc:chgData name="P Keylock (NSG)" userId="S::p.keylock@nsg.kevibham.org::07d3de89-6d9b-4067-8db2-8a738dd50c0b" providerId="AD" clId="Web-{04E95131-1E71-1A1A-B831-77A88ABB4094}" dt="2026-06-19T12:26:25.132" v="7" actId="1076"/>
      <pc:docMkLst>
        <pc:docMk/>
      </pc:docMkLst>
      <pc:sldChg chg="modSp">
        <pc:chgData name="P Keylock (NSG)" userId="S::p.keylock@nsg.kevibham.org::07d3de89-6d9b-4067-8db2-8a738dd50c0b" providerId="AD" clId="Web-{04E95131-1E71-1A1A-B831-77A88ABB4094}" dt="2026-06-19T12:25:54.475" v="0" actId="20577"/>
        <pc:sldMkLst>
          <pc:docMk/>
          <pc:sldMk cId="1846854854" sldId="271"/>
        </pc:sldMkLst>
        <pc:spChg chg="mod">
          <ac:chgData name="P Keylock (NSG)" userId="S::p.keylock@nsg.kevibham.org::07d3de89-6d9b-4067-8db2-8a738dd50c0b" providerId="AD" clId="Web-{04E95131-1E71-1A1A-B831-77A88ABB4094}" dt="2026-06-19T12:25:54.475" v="0" actId="20577"/>
          <ac:spMkLst>
            <pc:docMk/>
            <pc:sldMk cId="1846854854" sldId="271"/>
            <ac:spMk id="3" creationId="{469DC9C9-B350-56EB-9E42-FA5A51B694D5}"/>
          </ac:spMkLst>
        </pc:spChg>
      </pc:sldChg>
      <pc:sldChg chg="addSp delSp modSp new">
        <pc:chgData name="P Keylock (NSG)" userId="S::p.keylock@nsg.kevibham.org::07d3de89-6d9b-4067-8db2-8a738dd50c0b" providerId="AD" clId="Web-{04E95131-1E71-1A1A-B831-77A88ABB4094}" dt="2026-06-19T12:26:25.132" v="7" actId="1076"/>
        <pc:sldMkLst>
          <pc:docMk/>
          <pc:sldMk cId="3552797228" sldId="286"/>
        </pc:sldMkLst>
        <pc:spChg chg="del">
          <ac:chgData name="P Keylock (NSG)" userId="S::p.keylock@nsg.kevibham.org::07d3de89-6d9b-4067-8db2-8a738dd50c0b" providerId="AD" clId="Web-{04E95131-1E71-1A1A-B831-77A88ABB4094}" dt="2026-06-19T12:26:16.491" v="4"/>
          <ac:spMkLst>
            <pc:docMk/>
            <pc:sldMk cId="3552797228" sldId="286"/>
            <ac:spMk id="2" creationId="{1E0AB538-D494-ACCD-068C-25D24163B395}"/>
          </ac:spMkLst>
        </pc:spChg>
        <pc:spChg chg="del">
          <ac:chgData name="P Keylock (NSG)" userId="S::p.keylock@nsg.kevibham.org::07d3de89-6d9b-4067-8db2-8a738dd50c0b" providerId="AD" clId="Web-{04E95131-1E71-1A1A-B831-77A88ABB4094}" dt="2026-06-19T12:26:10.366" v="2"/>
          <ac:spMkLst>
            <pc:docMk/>
            <pc:sldMk cId="3552797228" sldId="286"/>
            <ac:spMk id="3" creationId="{8CD1CD24-A493-B6DD-500B-E5CDA3084318}"/>
          </ac:spMkLst>
        </pc:spChg>
        <pc:picChg chg="add mod ord">
          <ac:chgData name="P Keylock (NSG)" userId="S::p.keylock@nsg.kevibham.org::07d3de89-6d9b-4067-8db2-8a738dd50c0b" providerId="AD" clId="Web-{04E95131-1E71-1A1A-B831-77A88ABB4094}" dt="2026-06-19T12:26:25.132" v="7" actId="1076"/>
          <ac:picMkLst>
            <pc:docMk/>
            <pc:sldMk cId="3552797228" sldId="286"/>
            <ac:picMk id="4" creationId="{53E6FEE9-783C-0478-8DFD-1833231F27E4}"/>
          </ac:picMkLst>
        </pc:picChg>
      </pc:sldChg>
    </pc:docChg>
  </pc:docChgLst>
  <pc:docChgLst>
    <pc:chgData name="P Keylock (NSG)" userId="S::p.keylock@nsg.kevibham.org::07d3de89-6d9b-4067-8db2-8a738dd50c0b" providerId="AD" clId="Web-{3B854DC4-FF75-4DA9-D7A2-3E22FA6E79FA}"/>
    <pc:docChg chg="modSld">
      <pc:chgData name="P Keylock (NSG)" userId="S::p.keylock@nsg.kevibham.org::07d3de89-6d9b-4067-8db2-8a738dd50c0b" providerId="AD" clId="Web-{3B854DC4-FF75-4DA9-D7A2-3E22FA6E79FA}" dt="2026-06-19T12:44:21.851" v="6" actId="20577"/>
      <pc:docMkLst>
        <pc:docMk/>
      </pc:docMkLst>
      <pc:sldChg chg="addSp delSp modSp">
        <pc:chgData name="P Keylock (NSG)" userId="S::p.keylock@nsg.kevibham.org::07d3de89-6d9b-4067-8db2-8a738dd50c0b" providerId="AD" clId="Web-{3B854DC4-FF75-4DA9-D7A2-3E22FA6E79FA}" dt="2026-06-19T12:44:21.851" v="6" actId="20577"/>
        <pc:sldMkLst>
          <pc:docMk/>
          <pc:sldMk cId="408429268" sldId="277"/>
        </pc:sldMkLst>
        <pc:spChg chg="mod">
          <ac:chgData name="P Keylock (NSG)" userId="S::p.keylock@nsg.kevibham.org::07d3de89-6d9b-4067-8db2-8a738dd50c0b" providerId="AD" clId="Web-{3B854DC4-FF75-4DA9-D7A2-3E22FA6E79FA}" dt="2026-06-19T12:44:21.851" v="6" actId="20577"/>
          <ac:spMkLst>
            <pc:docMk/>
            <pc:sldMk cId="408429268" sldId="277"/>
            <ac:spMk id="2" creationId="{F41E35DB-F5ED-42F2-2AA9-656EEAC155AC}"/>
          </ac:spMkLst>
        </pc:spChg>
        <pc:picChg chg="add mod">
          <ac:chgData name="P Keylock (NSG)" userId="S::p.keylock@nsg.kevibham.org::07d3de89-6d9b-4067-8db2-8a738dd50c0b" providerId="AD" clId="Web-{3B854DC4-FF75-4DA9-D7A2-3E22FA6E79FA}" dt="2026-06-19T12:44:09.115" v="3" actId="1076"/>
          <ac:picMkLst>
            <pc:docMk/>
            <pc:sldMk cId="408429268" sldId="277"/>
            <ac:picMk id="3" creationId="{3DBD42AB-856B-B2B5-4C80-59788CEF7EF6}"/>
          </ac:picMkLst>
        </pc:picChg>
        <pc:picChg chg="del">
          <ac:chgData name="P Keylock (NSG)" userId="S::p.keylock@nsg.kevibham.org::07d3de89-6d9b-4067-8db2-8a738dd50c0b" providerId="AD" clId="Web-{3B854DC4-FF75-4DA9-D7A2-3E22FA6E79FA}" dt="2026-06-19T12:44:01.521" v="0"/>
          <ac:picMkLst>
            <pc:docMk/>
            <pc:sldMk cId="408429268" sldId="277"/>
            <ac:picMk id="5" creationId="{782E6245-B53F-9811-E008-4B483C7A91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473A-BF67-1062-7EEF-2190D916A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6347D-6AB7-1CA8-8DE7-1CE656173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730F-E578-374A-B088-2C0A4883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492A-6F3D-A33D-1FDC-101E9D0E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ADAB2-490D-26C8-8651-4DAC6E6B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9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5E8E-CA58-A385-2301-E04B69E7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E046E-841F-A06C-9EC6-CC281B42E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F9D2-A655-DD7F-7422-7A83F078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A7814-41F0-C721-8A22-E2D4E5B9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95AF8-06F6-7B5B-AF29-AF0A70DA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3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262C6-548D-822F-A82E-F4206C666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84455-2802-68E4-D38B-294EC5B86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F43D-18B6-C2EB-92C3-6C7F64F1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C959A-754C-42B9-5ADD-B47F727D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CEB8A-75E7-582B-9BE6-8134F9DB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42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05228-6075-3105-A6ED-EDD3928A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53731-5338-DECD-93C6-B3A0648C2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E852B-3B41-D41A-7009-2C468429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47D22-0493-647C-94E5-EA5EFDBA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BF21-95AC-A5F4-23A6-3570F28E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4AF0-CE6D-017F-729A-70FD078B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C5E52-D042-399F-8FA6-2FEDF87AE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15F38-2A85-91FA-20F2-9D0C65D4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1FEE7-CC4D-DDC3-FCC0-03796538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1105-2ACB-4BBB-4D57-1A4D6430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23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0846-D5AA-1B39-AB82-0522F47F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E6B1-6C00-F95F-E42A-938245276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9FBE4-1BB6-78CD-A76D-B5C473CC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8BC81-AD49-0DA2-0286-C32ADEEE0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F223C-E3C6-6939-96E1-B19BA881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E815E-93F7-D570-8E8D-B2C4EA0D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4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C98D-F66F-948E-EBB2-39C6F0FC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21D7D-69CD-19CB-7FC3-321D7DA26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C87C6-04A3-26FE-4A7B-7D691F339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DF899-DAD2-9F24-35F4-2639AD5C7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7899C-A24F-42CF-1A55-DE03A5679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1638B-52FB-7449-2B30-031D094B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7E66D-2400-D37F-5F5A-9A59F81D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27014-3404-739F-A054-BF6731E1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0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3832-B8C9-9AC1-0838-E47287C6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85667-14F5-F428-E7ED-C16777C1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F9E93-103B-F547-1F7B-E4E53CF7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134C6-6FA1-39D0-F638-70DB66D8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2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BFC90-9550-EB57-AF59-C9E0E92D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BAD18-E988-3E77-D85F-30A862F2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F5ACF-593A-ACA7-228D-7A8D8622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8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CDA9-3883-52E4-1021-3898EE36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B504-7FF0-EE10-144A-9D3C1FF1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6C325-3D3C-F627-4CA3-1C8B6283B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40E3E-1AA7-6F81-354F-C815D261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39EDF-728B-5EE8-9085-942614D5D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FE40D-AF7E-3B8A-0E0E-CF9B450C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59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0FBF-0B2D-1BE6-4766-22953FF5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8022C-3228-5D8A-ADE9-4C6EEA932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EEA86-940C-7B25-469A-6FC4CFB5C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3D896-E66A-11AB-40C8-E9DF59D3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B29DA-20D5-A34C-AB37-9D492659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15ACA-70F5-7FE3-0865-254FA641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6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E8E72-6466-154A-1EA6-AD0FF587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C7736-C274-77F0-AC4F-7EAD2B60E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F079B-8B51-9D3E-E6FC-E6FD24292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8FE7FE-87AB-415A-8ED6-ED831D916202}" type="datetimeFigureOut">
              <a:rPr lang="en-GB" smtClean="0"/>
              <a:t>25/06/2026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A9554-2498-F01D-06B7-44CED3EF7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E26B9-DF6C-5479-ED67-C2604DC56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DF213F-9359-4B5F-B1AA-D379ED156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halesowen.ac.uk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BGVopFzq5M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B3C2A-BC0D-8E9A-C7D6-C22F06721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en-GB" sz="6600"/>
              <a:t>How to apply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7B962-195C-CA77-2BD4-94D3A5BBD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33" y="2633472"/>
            <a:ext cx="11152085" cy="3586353"/>
          </a:xfrm>
          <a:prstGeom prst="rect">
            <a:avLst/>
          </a:prstGeom>
        </p:spPr>
      </p:pic>
      <p:pic>
        <p:nvPicPr>
          <p:cNvPr id="5" name="Audio 4">
            <a:extLst>
              <a:ext uri="{FF2B5EF4-FFF2-40B4-BE49-F238E27FC236}">
                <a16:creationId xmlns:a16="http://schemas.microsoft.com/office/drawing/2014/main" id="{8117CFA5-835E-854F-805C-D76EB9953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6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20"/>
    </mc:Choice>
    <mc:Fallback>
      <p:transition spd="slow" advTm="19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FC8F-6472-97C7-14E0-5F18894A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are a HUGE range of A Levels at Halesowen.  Here are just some of them: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DDC9F-824C-518F-C02F-D5CD3CF3A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2738676"/>
            <a:ext cx="12192000" cy="4453032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AA1ECE64-019D-101A-8723-85591663D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8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00"/>
    </mc:Choice>
    <mc:Fallback>
      <p:transition spd="slow" advTm="3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6B1A-D9AF-E925-BA62-8A162134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the course content.  Is it something that sounds interesting?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13714-AE9A-09CE-A324-3B538E9E1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6" y="2462798"/>
            <a:ext cx="12192000" cy="4030077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FE438478-E321-1FD4-487C-F25C68977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3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00"/>
    </mc:Choice>
    <mc:Fallback>
      <p:transition spd="slow" advTm="26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3441-03FF-93A0-E641-B869E5FE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Entry Requirements.  Do they match with predicted grades?  Each subject will have its own requirements.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DD50C-764B-DE6B-E982-48249B80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1035"/>
            <a:ext cx="12192000" cy="3947244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D17AD494-3023-FC4E-3819-CD3692D44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64"/>
    </mc:Choice>
    <mc:Fallback>
      <p:transition spd="slow" advTm="23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F6D376-0D13-0676-BA91-2F82C1DD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Choose a course option: (3) Vocational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D6F83-608E-C90A-B6BD-ADF13BD20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77" y="3413180"/>
            <a:ext cx="10118598" cy="2327276"/>
          </a:xfrm>
          <a:prstGeom prst="rect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3A0BB2B1-FC63-A538-04E3-ED77FE2C8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0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06"/>
    </mc:Choice>
    <mc:Fallback>
      <p:transition spd="slow" advTm="36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748EA-3424-AE52-06E1-82B88E19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There are a lot of vocational choices.  Here are just some of them: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F4DBE-BA71-0572-F120-D16FED787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849" y="1966293"/>
            <a:ext cx="8400300" cy="4452160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B60BD0AC-5F02-F8EB-01C4-FF4FE8B24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04"/>
    </mc:Choice>
    <mc:Fallback>
      <p:transition spd="slow" advTm="17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4E95-5AC0-C16D-CE0B-D8CEB193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apply: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FDAD8-79DC-2B8D-F384-3D597EA3E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" y="2727337"/>
            <a:ext cx="12192000" cy="3561310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84F4AE1E-1E71-8BF8-8DFC-762FF6FAF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9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20"/>
    </mc:Choice>
    <mc:Fallback>
      <p:transition spd="slow" advTm="21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13FE5-C6A1-8FF9-6420-EA90B777B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73" y="651553"/>
            <a:ext cx="12192000" cy="5554894"/>
          </a:xfrm>
          <a:prstGeom prst="rect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7EC560FB-7D9D-720F-7593-CFA6389AE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60"/>
    </mc:Choice>
    <mc:Fallback>
      <p:transition spd="slow" advTm="22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3CF8D-6A17-24D4-5F2F-80561DEC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Pick your option: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69EED-F12E-0808-DB9E-364170962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156" y="1966293"/>
            <a:ext cx="9893687" cy="4452160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73DE1113-FAEC-0452-43B3-9AAAC52C5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7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0"/>
    </mc:Choice>
    <mc:Fallback>
      <p:transition spd="slow" advTm="12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37E70-CCE6-7BEA-B77D-5EFB6DA3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Example:  A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E5DFD-DEC8-F1CA-6DD5-C3CD7CB41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2225" y="2139255"/>
            <a:ext cx="11327549" cy="4106235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997F1F78-FE07-7865-AB3B-1B586A01D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60"/>
    </mc:Choice>
    <mc:Fallback>
      <p:transition spd="slow" advTm="24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6964-B1A8-3597-18AC-107C251F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pupils can’t decide what to pick?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8C7443-5937-1256-8EED-FB92A2ECB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038957"/>
            <a:ext cx="10515600" cy="3924674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C6DC5C76-940F-9429-6643-842CE0ABE3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82"/>
    </mc:Choice>
    <mc:Fallback>
      <p:transition spd="slow" advTm="22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1A13-2832-93C3-2645-E6B37FD9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Navigate to the Halesowen website</a:t>
            </a:r>
            <a:br>
              <a:rPr lang="en-GB" dirty="0"/>
            </a:br>
            <a:r>
              <a:rPr lang="en-GB" dirty="0">
                <a:hlinkClick r:id="rId4"/>
              </a:rPr>
              <a:t>Home - Halesowen College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4278A-00D6-747B-C3BD-F23E4E9E3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8781" y="1825625"/>
            <a:ext cx="10234437" cy="4351338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05C8B2EB-AE3A-A04F-C6C9-7D02BB93A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80"/>
    </mc:Choice>
    <mc:Fallback>
      <p:transition spd="slow" advTm="12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BEEB-54BD-56F1-9C8A-B286543B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continue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8E0F9-C1E8-6B02-B69D-A92AF4D61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22064"/>
            <a:ext cx="9887712" cy="36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0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BD19-78FE-965D-5965-7F23CC93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is a page on pupil’s future plans (if they know what they want to do)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7F2B-C25A-EDF7-49C5-53D0848F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26719"/>
          </a:xfrm>
        </p:spPr>
        <p:txBody>
          <a:bodyPr/>
          <a:lstStyle/>
          <a:p>
            <a:r>
              <a:rPr lang="en-GB" dirty="0"/>
              <a:t>There is also an option of how they can contact pupils to call them for interview.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AF515-12B7-CE48-AF67-F40122E33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152" y="2887281"/>
            <a:ext cx="8991600" cy="3978584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907047DB-B77E-EF02-596B-EC0628FA47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8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60"/>
    </mc:Choice>
    <mc:Fallback>
      <p:transition spd="slow" advTm="27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69D7-561E-E53F-8026-5086713F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Then fill in your personal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DF14B-8FCA-5D57-5FFA-96325B78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28" y="2123612"/>
            <a:ext cx="7580230" cy="4734388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F053FEBE-DCAD-6CD9-1A0F-6AF293E537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20"/>
    </mc:Choice>
    <mc:Fallback>
      <p:transition spd="slow" advTm="3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35DB-F5ED-42F2-2AA9-656EEAC1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not use school email address.  Pupils </a:t>
            </a:r>
            <a:r>
              <a:rPr lang="en-GB"/>
              <a:t>will lose access to this when they leave.</a:t>
            </a:r>
            <a:endParaRPr lang="en-GB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BD42AB-856B-B2B5-4C80-59788CEF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02" y="2147400"/>
            <a:ext cx="8904165" cy="37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9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7364-6030-7352-ECF6-7D608330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could put a parent in this section.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FB727-572B-A584-96F5-E4D843D7C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8" y="2079649"/>
            <a:ext cx="10069286" cy="4081677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C2CE0238-EE63-7A6E-F724-92BC6B472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0"/>
    </mc:Choice>
    <mc:Fallback>
      <p:transition spd="slow" advTm="1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6320-278D-DC16-53C1-9695C99B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in predicted grades here.  Use your most recent school report.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3DBCB-D63A-D445-7FCD-A72919239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8169"/>
            <a:ext cx="12192000" cy="2501661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2E226320-4758-E712-D0CE-24AF11A165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08"/>
    </mc:Choice>
    <mc:Fallback>
      <p:transition spd="slow" advTm="34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5FF2-54C8-F044-840A-ECC67781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Pick each GCSE subject you are taking from the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704D9-D895-64DA-478E-A4C058F84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4330"/>
            <a:ext cx="12192000" cy="4128545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1A59293A-952B-2FB0-9E8B-1A1CF898F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1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40"/>
    </mc:Choice>
    <mc:Fallback>
      <p:transition spd="slow" advTm="27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7039-C391-B770-A767-5D43ECE9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adding current GCSE subjects with: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162F4-3FDB-C554-FD3B-D8B74104A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9821"/>
            <a:ext cx="12192000" cy="1058357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722BD95E-F397-6E65-14A4-2B4641F87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5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40"/>
    </mc:Choice>
    <mc:Fallback>
      <p:transition spd="slow" advTm="13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486D9-2A8A-57C1-649B-4C2DB590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 the end.  Confirm and submit.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B7485-D2D5-E34A-41D9-A2FA634D1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3141837"/>
            <a:ext cx="11548872" cy="2569623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3883F41F-B175-97AB-76BA-3842167F5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80"/>
    </mc:Choice>
    <mc:Fallback>
      <p:transition spd="slow" advTm="33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5BB4-E97A-A4F0-F7CA-BFB0FF8E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 to courses: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7E891-94F9-D12E-D178-84311BF73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66" y="1456209"/>
            <a:ext cx="11353800" cy="4895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3E57D-65FD-C3D9-1A6B-10B8CC088F7A}"/>
              </a:ext>
            </a:extLst>
          </p:cNvPr>
          <p:cNvSpPr txBox="1"/>
          <p:nvPr/>
        </p:nvSpPr>
        <p:spPr>
          <a:xfrm>
            <a:off x="5225143" y="2939143"/>
            <a:ext cx="664028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A Levels are more academic subjects, like History or Physics</a:t>
            </a:r>
          </a:p>
          <a:p>
            <a:endParaRPr lang="en-GB"/>
          </a:p>
          <a:p>
            <a:r>
              <a:rPr lang="en-GB"/>
              <a:t>Vocational are more practical subjects, like Health and Social Care, construction  or Hair and Beauty</a:t>
            </a:r>
          </a:p>
          <a:p>
            <a:endParaRPr lang="en-GB"/>
          </a:p>
          <a:p>
            <a:r>
              <a:rPr lang="en-GB"/>
              <a:t>T Levels are Vocational qualifications with a work placement included</a:t>
            </a:r>
          </a:p>
          <a:p>
            <a:endParaRPr lang="en-GB"/>
          </a:p>
          <a:p>
            <a:r>
              <a:rPr lang="en-GB"/>
              <a:t>Apprenticeships are work based, with some training in college</a:t>
            </a:r>
          </a:p>
          <a:p>
            <a:r>
              <a:rPr lang="en-GB"/>
              <a:t>HIGHER Education is for 18+</a:t>
            </a:r>
            <a:endParaRPr lang="en-GB" dirty="0"/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8DB0001A-0DDB-A297-6B46-DD0069AC0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3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923"/>
    </mc:Choice>
    <mc:Fallback>
      <p:transition spd="slow" advTm="94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AA70F-0CFA-21C2-D68C-F2106D19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Choose a course option:  (1)T Levels.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will only pick one of the options available for T Levels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6A5E8-5B21-6834-540D-CD979F565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676" y="3067050"/>
            <a:ext cx="8387600" cy="3019537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09B2B8A5-424F-AC86-B97C-A810E9A58E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20"/>
    </mc:Choice>
    <mc:Fallback>
      <p:transition spd="slow" advTm="72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84890-926C-3336-F5F2-3D36075B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5D032-C995-4D82-E58C-45A872DF4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864" y="0"/>
            <a:ext cx="1001276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04163-C5D9-AD60-6824-BD745A15E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942" y="1670304"/>
            <a:ext cx="4675058" cy="5217468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DB2624C9-5535-6FB1-DBF7-60D8EAFA5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5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00"/>
    </mc:Choice>
    <mc:Fallback>
      <p:transition spd="slow" advTm="44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D945-9C75-1441-5E23-D74070B3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the content and the entry requirements (What do I need)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9E720-6B13-7A63-E642-56EA49E1B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1975534"/>
            <a:ext cx="12192000" cy="48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3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 Levels - the next level qualification">
            <a:hlinkClick r:id="" action="ppaction://noaction"/>
            <a:extLst>
              <a:ext uri="{FF2B5EF4-FFF2-40B4-BE49-F238E27FC236}">
                <a16:creationId xmlns:a16="http://schemas.microsoft.com/office/drawing/2014/main" id="{53E6FEE9-783C-0478-8DFD-1833231F27E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2392" y="640292"/>
            <a:ext cx="10484379" cy="59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9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D995-9FC8-FF1D-5A8E-45F543C7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are interested, click Apply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C9C9-B350-56EB-9E42-FA5A51B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72543" cy="30729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4400" dirty="0"/>
              <a:t>I will go through how to fill out the form in slide </a:t>
            </a:r>
            <a:r>
              <a:rPr lang="en-GB" sz="4400"/>
              <a:t>15.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F9E73-CFFC-2131-E3CA-D9516FA6B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88" y="1528465"/>
            <a:ext cx="4382112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5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A5D4D-3065-6F66-F2E3-195FE44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Choose a course option: (2) A Levels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61B4E-6471-41B7-2B18-C727E0FA4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1" y="3067050"/>
            <a:ext cx="9819629" cy="3019537"/>
          </a:xfrm>
          <a:prstGeom prst="rect">
            <a:avLst/>
          </a:prstGeom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4B1D58D6-56F8-2935-284E-5A0D4D338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60"/>
    </mc:Choice>
    <mc:Fallback>
      <p:transition spd="slow" advTm="58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341</Words>
  <Application>Microsoft Macintosh PowerPoint</Application>
  <PresentationFormat>Widescreen</PresentationFormat>
  <Paragraphs>35</Paragraphs>
  <Slides>28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How to apply</vt:lpstr>
      <vt:lpstr>Navigate to the Halesowen website Home - Halesowen College</vt:lpstr>
      <vt:lpstr>Go to courses:</vt:lpstr>
      <vt:lpstr>Choose a course option:  (1)T Levels.  You will only pick one of the options available for T Levels</vt:lpstr>
      <vt:lpstr>PowerPoint Presentation</vt:lpstr>
      <vt:lpstr>Look at the content and the entry requirements (What do I need)</vt:lpstr>
      <vt:lpstr>PowerPoint Presentation</vt:lpstr>
      <vt:lpstr>If you are interested, click Apply Now</vt:lpstr>
      <vt:lpstr>Choose a course option: (2) A Levels</vt:lpstr>
      <vt:lpstr>There are a HUGE range of A Levels at Halesowen.  Here are just some of them:</vt:lpstr>
      <vt:lpstr>Check the course content.  Is it something that sounds interesting?  </vt:lpstr>
      <vt:lpstr>Entry Requirements.  Do they match with predicted grades?  Each subject will have its own requirements.</vt:lpstr>
      <vt:lpstr>Choose a course option: (3) Vocational</vt:lpstr>
      <vt:lpstr>There are a lot of vocational choices.  Here are just some of them:</vt:lpstr>
      <vt:lpstr>How to apply:</vt:lpstr>
      <vt:lpstr>PowerPoint Presentation</vt:lpstr>
      <vt:lpstr>Pick your option:</vt:lpstr>
      <vt:lpstr>Example:  A Levels</vt:lpstr>
      <vt:lpstr>If pupils can’t decide what to pick?</vt:lpstr>
      <vt:lpstr>Click continue</vt:lpstr>
      <vt:lpstr>There is a page on pupil’s future plans (if they know what they want to do)</vt:lpstr>
      <vt:lpstr>Then fill in your personal details</vt:lpstr>
      <vt:lpstr>Do not use school email address.  Pupils will lose access to this when they leave.</vt:lpstr>
      <vt:lpstr>You could put a parent in this section.</vt:lpstr>
      <vt:lpstr>Add in predicted grades here.  Use your most recent school report.</vt:lpstr>
      <vt:lpstr>Pick each GCSE subject you are taking from the list</vt:lpstr>
      <vt:lpstr>Keep adding current GCSE subjects with:</vt:lpstr>
      <vt:lpstr>At the end.  Confirm and submit.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 Keylock (NSG)</dc:creator>
  <cp:lastModifiedBy>P Keylock (NSG)</cp:lastModifiedBy>
  <cp:revision>12</cp:revision>
  <dcterms:created xsi:type="dcterms:W3CDTF">2026-06-19T09:44:44Z</dcterms:created>
  <dcterms:modified xsi:type="dcterms:W3CDTF">2026-06-25T13:51:24Z</dcterms:modified>
</cp:coreProperties>
</file>