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0" r:id="rId9"/>
    <p:sldId id="261" r:id="rId10"/>
    <p:sldId id="262" r:id="rId11"/>
    <p:sldId id="268" r:id="rId12"/>
    <p:sldId id="265" r:id="rId13"/>
    <p:sldId id="263" r:id="rId14"/>
    <p:sldId id="264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1ECA6-2315-39A8-F464-CD9492F6E8F3}" v="36" dt="2026-06-19T12:31:36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35"/>
  </p:normalViewPr>
  <p:slideViewPr>
    <p:cSldViewPr snapToGrid="0">
      <p:cViewPr varScale="1">
        <p:scale>
          <a:sx n="115" d="100"/>
          <a:sy n="115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eylock (NSG)" userId="S::p.keylock@nsg.kevibham.org::07d3de89-6d9b-4067-8db2-8a738dd50c0b" providerId="AD" clId="Web-{0481ECA6-2315-39A8-F464-CD9492F6E8F3}"/>
    <pc:docChg chg="addSld modSld sldOrd">
      <pc:chgData name="P Keylock (NSG)" userId="S::p.keylock@nsg.kevibham.org::07d3de89-6d9b-4067-8db2-8a738dd50c0b" providerId="AD" clId="Web-{0481ECA6-2315-39A8-F464-CD9492F6E8F3}" dt="2026-06-19T12:32:22.043" v="37"/>
      <pc:docMkLst>
        <pc:docMk/>
      </pc:docMkLst>
      <pc:sldChg chg="addSp modSp mod setBg">
        <pc:chgData name="P Keylock (NSG)" userId="S::p.keylock@nsg.kevibham.org::07d3de89-6d9b-4067-8db2-8a738dd50c0b" providerId="AD" clId="Web-{0481ECA6-2315-39A8-F464-CD9492F6E8F3}" dt="2026-06-19T12:31:58.292" v="36"/>
        <pc:sldMkLst>
          <pc:docMk/>
          <pc:sldMk cId="3034678694" sldId="256"/>
        </pc:sldMkLst>
        <pc:spChg chg="mod">
          <ac:chgData name="P Keylock (NSG)" userId="S::p.keylock@nsg.kevibham.org::07d3de89-6d9b-4067-8db2-8a738dd50c0b" providerId="AD" clId="Web-{0481ECA6-2315-39A8-F464-CD9492F6E8F3}" dt="2026-06-19T12:31:58.292" v="36"/>
          <ac:spMkLst>
            <pc:docMk/>
            <pc:sldMk cId="3034678694" sldId="256"/>
            <ac:spMk id="2" creationId="{ABCE8159-31FA-BBDE-2564-2AA8A6FD9AFF}"/>
          </ac:spMkLst>
        </pc:spChg>
        <pc:spChg chg="add">
          <ac:chgData name="P Keylock (NSG)" userId="S::p.keylock@nsg.kevibham.org::07d3de89-6d9b-4067-8db2-8a738dd50c0b" providerId="AD" clId="Web-{0481ECA6-2315-39A8-F464-CD9492F6E8F3}" dt="2026-06-19T12:31:58.292" v="36"/>
          <ac:spMkLst>
            <pc:docMk/>
            <pc:sldMk cId="3034678694" sldId="256"/>
            <ac:spMk id="10" creationId="{93245F62-CCC4-49E4-B95B-EA6C1E790510}"/>
          </ac:spMkLst>
        </pc:spChg>
        <pc:spChg chg="add">
          <ac:chgData name="P Keylock (NSG)" userId="S::p.keylock@nsg.kevibham.org::07d3de89-6d9b-4067-8db2-8a738dd50c0b" providerId="AD" clId="Web-{0481ECA6-2315-39A8-F464-CD9492F6E8F3}" dt="2026-06-19T12:31:58.292" v="36"/>
          <ac:spMkLst>
            <pc:docMk/>
            <pc:sldMk cId="3034678694" sldId="256"/>
            <ac:spMk id="12" creationId="{E6C0DD6B-6AA3-448F-9B99-8386295BC1B4}"/>
          </ac:spMkLst>
        </pc:spChg>
        <pc:picChg chg="mod">
          <ac:chgData name="P Keylock (NSG)" userId="S::p.keylock@nsg.kevibham.org::07d3de89-6d9b-4067-8db2-8a738dd50c0b" providerId="AD" clId="Web-{0481ECA6-2315-39A8-F464-CD9492F6E8F3}" dt="2026-06-19T12:31:58.292" v="36"/>
          <ac:picMkLst>
            <pc:docMk/>
            <pc:sldMk cId="3034678694" sldId="256"/>
            <ac:picMk id="5" creationId="{D52FA62F-4209-9791-6B11-42A66DC12611}"/>
          </ac:picMkLst>
        </pc:picChg>
      </pc:sldChg>
      <pc:sldChg chg="addSp modSp mod setBg">
        <pc:chgData name="P Keylock (NSG)" userId="S::p.keylock@nsg.kevibham.org::07d3de89-6d9b-4067-8db2-8a738dd50c0b" providerId="AD" clId="Web-{0481ECA6-2315-39A8-F464-CD9492F6E8F3}" dt="2026-06-19T12:31:48.854" v="35"/>
        <pc:sldMkLst>
          <pc:docMk/>
          <pc:sldMk cId="3422187541" sldId="259"/>
        </pc:sldMkLst>
        <pc:spChg chg="mod">
          <ac:chgData name="P Keylock (NSG)" userId="S::p.keylock@nsg.kevibham.org::07d3de89-6d9b-4067-8db2-8a738dd50c0b" providerId="AD" clId="Web-{0481ECA6-2315-39A8-F464-CD9492F6E8F3}" dt="2026-06-19T12:31:48.854" v="35"/>
          <ac:spMkLst>
            <pc:docMk/>
            <pc:sldMk cId="3422187541" sldId="259"/>
            <ac:spMk id="2" creationId="{9AB85D38-92AE-D533-9CC1-756BE535036E}"/>
          </ac:spMkLst>
        </pc:spChg>
        <pc:spChg chg="add">
          <ac:chgData name="P Keylock (NSG)" userId="S::p.keylock@nsg.kevibham.org::07d3de89-6d9b-4067-8db2-8a738dd50c0b" providerId="AD" clId="Web-{0481ECA6-2315-39A8-F464-CD9492F6E8F3}" dt="2026-06-19T12:31:48.854" v="35"/>
          <ac:spMkLst>
            <pc:docMk/>
            <pc:sldMk cId="3422187541" sldId="259"/>
            <ac:spMk id="10" creationId="{B7BD7FCF-A254-4A97-A15C-319B67622677}"/>
          </ac:spMkLst>
        </pc:spChg>
        <pc:spChg chg="add">
          <ac:chgData name="P Keylock (NSG)" userId="S::p.keylock@nsg.kevibham.org::07d3de89-6d9b-4067-8db2-8a738dd50c0b" providerId="AD" clId="Web-{0481ECA6-2315-39A8-F464-CD9492F6E8F3}" dt="2026-06-19T12:31:48.854" v="35"/>
          <ac:spMkLst>
            <pc:docMk/>
            <pc:sldMk cId="3422187541" sldId="259"/>
            <ac:spMk id="12" creationId="{52FFAF72-6204-4676-9C6F-9A4CC4D91805}"/>
          </ac:spMkLst>
        </pc:spChg>
        <pc:picChg chg="mod">
          <ac:chgData name="P Keylock (NSG)" userId="S::p.keylock@nsg.kevibham.org::07d3de89-6d9b-4067-8db2-8a738dd50c0b" providerId="AD" clId="Web-{0481ECA6-2315-39A8-F464-CD9492F6E8F3}" dt="2026-06-19T12:31:48.854" v="35"/>
          <ac:picMkLst>
            <pc:docMk/>
            <pc:sldMk cId="3422187541" sldId="259"/>
            <ac:picMk id="5" creationId="{9A908BDB-CFBA-B974-F6DB-3D6B03FF7F9C}"/>
          </ac:picMkLst>
        </pc:picChg>
      </pc:sldChg>
      <pc:sldChg chg="addSp delSp modSp new mod ord setBg">
        <pc:chgData name="P Keylock (NSG)" userId="S::p.keylock@nsg.kevibham.org::07d3de89-6d9b-4067-8db2-8a738dd50c0b" providerId="AD" clId="Web-{0481ECA6-2315-39A8-F464-CD9492F6E8F3}" dt="2026-06-19T12:32:22.043" v="37"/>
        <pc:sldMkLst>
          <pc:docMk/>
          <pc:sldMk cId="578929979" sldId="270"/>
        </pc:sldMkLst>
        <pc:spChg chg="mod">
          <ac:chgData name="P Keylock (NSG)" userId="S::p.keylock@nsg.kevibham.org::07d3de89-6d9b-4067-8db2-8a738dd50c0b" providerId="AD" clId="Web-{0481ECA6-2315-39A8-F464-CD9492F6E8F3}" dt="2026-06-19T12:32:22.043" v="37"/>
          <ac:spMkLst>
            <pc:docMk/>
            <pc:sldMk cId="578929979" sldId="270"/>
            <ac:spMk id="2" creationId="{4514917C-C888-4CDC-1852-345A9371B9C9}"/>
          </ac:spMkLst>
        </pc:spChg>
        <pc:spChg chg="del mod">
          <ac:chgData name="P Keylock (NSG)" userId="S::p.keylock@nsg.kevibham.org::07d3de89-6d9b-4067-8db2-8a738dd50c0b" providerId="AD" clId="Web-{0481ECA6-2315-39A8-F464-CD9492F6E8F3}" dt="2026-06-19T12:28:28.300" v="20"/>
          <ac:spMkLst>
            <pc:docMk/>
            <pc:sldMk cId="578929979" sldId="270"/>
            <ac:spMk id="3" creationId="{2CCCAF71-11D9-0EDF-FDDF-ACDF5E1499CD}"/>
          </ac:spMkLst>
        </pc:spChg>
        <pc:spChg chg="add del">
          <ac:chgData name="P Keylock (NSG)" userId="S::p.keylock@nsg.kevibham.org::07d3de89-6d9b-4067-8db2-8a738dd50c0b" providerId="AD" clId="Web-{0481ECA6-2315-39A8-F464-CD9492F6E8F3}" dt="2026-06-19T12:32:22.043" v="37"/>
          <ac:spMkLst>
            <pc:docMk/>
            <pc:sldMk cId="578929979" sldId="270"/>
            <ac:spMk id="10" creationId="{A4AC5506-6312-4701-8D3C-40187889A947}"/>
          </ac:spMkLst>
        </pc:spChg>
        <pc:spChg chg="add">
          <ac:chgData name="P Keylock (NSG)" userId="S::p.keylock@nsg.kevibham.org::07d3de89-6d9b-4067-8db2-8a738dd50c0b" providerId="AD" clId="Web-{0481ECA6-2315-39A8-F464-CD9492F6E8F3}" dt="2026-06-19T12:32:22.043" v="37"/>
          <ac:spMkLst>
            <pc:docMk/>
            <pc:sldMk cId="578929979" sldId="270"/>
            <ac:spMk id="15" creationId="{76906711-0AFB-47DD-A4B6-4E94B38B8C91}"/>
          </ac:spMkLst>
        </pc:spChg>
        <pc:spChg chg="add">
          <ac:chgData name="P Keylock (NSG)" userId="S::p.keylock@nsg.kevibham.org::07d3de89-6d9b-4067-8db2-8a738dd50c0b" providerId="AD" clId="Web-{0481ECA6-2315-39A8-F464-CD9492F6E8F3}" dt="2026-06-19T12:32:22.043" v="37"/>
          <ac:spMkLst>
            <pc:docMk/>
            <pc:sldMk cId="578929979" sldId="270"/>
            <ac:spMk id="17" creationId="{AA91F649-894C-41F6-A21D-3D1AC558E934}"/>
          </ac:spMkLst>
        </pc:spChg>
        <pc:spChg chg="add">
          <ac:chgData name="P Keylock (NSG)" userId="S::p.keylock@nsg.kevibham.org::07d3de89-6d9b-4067-8db2-8a738dd50c0b" providerId="AD" clId="Web-{0481ECA6-2315-39A8-F464-CD9492F6E8F3}" dt="2026-06-19T12:32:22.043" v="37"/>
          <ac:spMkLst>
            <pc:docMk/>
            <pc:sldMk cId="578929979" sldId="270"/>
            <ac:spMk id="19" creationId="{56037404-66BD-46B5-9323-1B531319671A}"/>
          </ac:spMkLst>
        </pc:spChg>
        <pc:picChg chg="add del mod">
          <ac:chgData name="P Keylock (NSG)" userId="S::p.keylock@nsg.kevibham.org::07d3de89-6d9b-4067-8db2-8a738dd50c0b" providerId="AD" clId="Web-{0481ECA6-2315-39A8-F464-CD9492F6E8F3}" dt="2026-06-19T12:28:44.941" v="23"/>
          <ac:picMkLst>
            <pc:docMk/>
            <pc:sldMk cId="578929979" sldId="270"/>
            <ac:picMk id="4" creationId="{7D4D34AF-68CC-62DB-A837-15962E0E9E93}"/>
          </ac:picMkLst>
        </pc:picChg>
        <pc:picChg chg="add mod">
          <ac:chgData name="P Keylock (NSG)" userId="S::p.keylock@nsg.kevibham.org::07d3de89-6d9b-4067-8db2-8a738dd50c0b" providerId="AD" clId="Web-{0481ECA6-2315-39A8-F464-CD9492F6E8F3}" dt="2026-06-19T12:32:22.043" v="37"/>
          <ac:picMkLst>
            <pc:docMk/>
            <pc:sldMk cId="578929979" sldId="270"/>
            <ac:picMk id="5" creationId="{47F7A94C-8479-4C92-6BE8-98F11CA10806}"/>
          </ac:picMkLst>
        </pc:picChg>
      </pc:sldChg>
      <pc:sldChg chg="addSp delSp modSp new">
        <pc:chgData name="P Keylock (NSG)" userId="S::p.keylock@nsg.kevibham.org::07d3de89-6d9b-4067-8db2-8a738dd50c0b" providerId="AD" clId="Web-{0481ECA6-2315-39A8-F464-CD9492F6E8F3}" dt="2026-06-19T12:31:09.962" v="32" actId="1076"/>
        <pc:sldMkLst>
          <pc:docMk/>
          <pc:sldMk cId="2940788942" sldId="271"/>
        </pc:sldMkLst>
        <pc:spChg chg="mod">
          <ac:chgData name="P Keylock (NSG)" userId="S::p.keylock@nsg.kevibham.org::07d3de89-6d9b-4067-8db2-8a738dd50c0b" providerId="AD" clId="Web-{0481ECA6-2315-39A8-F464-CD9492F6E8F3}" dt="2026-06-19T12:27:14.641" v="9" actId="20577"/>
          <ac:spMkLst>
            <pc:docMk/>
            <pc:sldMk cId="2940788942" sldId="271"/>
            <ac:spMk id="2" creationId="{B847825E-5ACC-F14C-0B39-3159DD38AC9A}"/>
          </ac:spMkLst>
        </pc:spChg>
        <pc:spChg chg="del">
          <ac:chgData name="P Keylock (NSG)" userId="S::p.keylock@nsg.kevibham.org::07d3de89-6d9b-4067-8db2-8a738dd50c0b" providerId="AD" clId="Web-{0481ECA6-2315-39A8-F464-CD9492F6E8F3}" dt="2026-06-19T12:28:50.519" v="24"/>
          <ac:spMkLst>
            <pc:docMk/>
            <pc:sldMk cId="2940788942" sldId="271"/>
            <ac:spMk id="3" creationId="{CF00CCC3-FCBC-DAE3-2B72-F178608E11B1}"/>
          </ac:spMkLst>
        </pc:spChg>
        <pc:spChg chg="add mod">
          <ac:chgData name="P Keylock (NSG)" userId="S::p.keylock@nsg.kevibham.org::07d3de89-6d9b-4067-8db2-8a738dd50c0b" providerId="AD" clId="Web-{0481ECA6-2315-39A8-F464-CD9492F6E8F3}" dt="2026-06-19T12:30:27.695" v="31" actId="1076"/>
          <ac:spMkLst>
            <pc:docMk/>
            <pc:sldMk cId="2940788942" sldId="271"/>
            <ac:spMk id="5" creationId="{BEA84BC7-894B-B082-2CC3-94874F26A058}"/>
          </ac:spMkLst>
        </pc:spChg>
        <pc:picChg chg="add mod ord modCrop">
          <ac:chgData name="P Keylock (NSG)" userId="S::p.keylock@nsg.kevibham.org::07d3de89-6d9b-4067-8db2-8a738dd50c0b" providerId="AD" clId="Web-{0481ECA6-2315-39A8-F464-CD9492F6E8F3}" dt="2026-06-19T12:31:09.962" v="32" actId="1076"/>
          <ac:picMkLst>
            <pc:docMk/>
            <pc:sldMk cId="2940788942" sldId="271"/>
            <ac:picMk id="4" creationId="{5A5469DD-CD20-5958-6853-75A098F13B14}"/>
          </ac:picMkLst>
        </pc:picChg>
      </pc:sldChg>
      <pc:sldChg chg="addSp delSp modSp new">
        <pc:chgData name="P Keylock (NSG)" userId="S::p.keylock@nsg.kevibham.org::07d3de89-6d9b-4067-8db2-8a738dd50c0b" providerId="AD" clId="Web-{0481ECA6-2315-39A8-F464-CD9492F6E8F3}" dt="2026-06-19T12:27:41.283" v="16" actId="1076"/>
        <pc:sldMkLst>
          <pc:docMk/>
          <pc:sldMk cId="1344081223" sldId="272"/>
        </pc:sldMkLst>
        <pc:spChg chg="del">
          <ac:chgData name="P Keylock (NSG)" userId="S::p.keylock@nsg.kevibham.org::07d3de89-6d9b-4067-8db2-8a738dd50c0b" providerId="AD" clId="Web-{0481ECA6-2315-39A8-F464-CD9492F6E8F3}" dt="2026-06-19T12:27:34.876" v="13"/>
          <ac:spMkLst>
            <pc:docMk/>
            <pc:sldMk cId="1344081223" sldId="272"/>
            <ac:spMk id="2" creationId="{4B3A6143-BC90-2685-F248-B95FCC56BD8C}"/>
          </ac:spMkLst>
        </pc:spChg>
        <pc:spChg chg="del">
          <ac:chgData name="P Keylock (NSG)" userId="S::p.keylock@nsg.kevibham.org::07d3de89-6d9b-4067-8db2-8a738dd50c0b" providerId="AD" clId="Web-{0481ECA6-2315-39A8-F464-CD9492F6E8F3}" dt="2026-06-19T12:27:31.188" v="11"/>
          <ac:spMkLst>
            <pc:docMk/>
            <pc:sldMk cId="1344081223" sldId="272"/>
            <ac:spMk id="3" creationId="{3C5E7F05-D775-A907-3D58-58F1AD93A6A9}"/>
          </ac:spMkLst>
        </pc:spChg>
        <pc:picChg chg="add mod ord">
          <ac:chgData name="P Keylock (NSG)" userId="S::p.keylock@nsg.kevibham.org::07d3de89-6d9b-4067-8db2-8a738dd50c0b" providerId="AD" clId="Web-{0481ECA6-2315-39A8-F464-CD9492F6E8F3}" dt="2026-06-19T12:27:41.283" v="16" actId="1076"/>
          <ac:picMkLst>
            <pc:docMk/>
            <pc:sldMk cId="1344081223" sldId="272"/>
            <ac:picMk id="4" creationId="{01F50E3F-FEF2-F6E5-F9C3-27AF3E0872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0D8A-C3D7-57DC-FAE2-9B35CB680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46FD8-520D-3AD2-716E-180EA4095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A7F4-6ED8-90D6-DA2F-910CDE66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81D2B-7581-BECA-140C-1786B5BD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8CDD5-A1D8-9751-913A-9296425A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8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0DE6-68E3-D875-1748-31279A55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FA2E1-9C63-F4A5-8426-A1A8E6DD8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1F07-CBC8-1979-35AD-5D952EEB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1FF7-24A1-0C98-2F10-4DBD618E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6A20-17EA-33EC-8C0C-6BF809AA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5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BADA1-E007-171D-A455-9FA0296EB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5CBCD-996B-B88E-AB11-F3639BCF5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57ED5-082D-4E76-40AE-F6329FD5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3C857-2683-E433-FAF1-10379A54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2659F-FFB6-F0EF-DE38-BFF5D39B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A63E-93FF-1C42-64DC-66158AED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C988E-E87D-6E65-02D0-3514F00B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5E33C-1C9A-4670-64B2-3F93F9D0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22677-E7FF-660A-8890-B7259824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3FA3C-FCAB-2FEF-ACBB-F2AD19B9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CEA06-11CC-4E54-455C-6E8DD5A0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EADEF-997E-16A2-B516-B658AB5D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904B-0673-4441-3F58-F2873603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6A5E-F625-130E-7938-B341484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CE51C-537C-EB21-07BC-163BCCC5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5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20B8-EEFF-FAB7-12AF-B4FDB3B0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2C58-47DB-EF34-9888-107227D94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6B574-3145-6E62-9B2A-DD7724070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63BA0-6488-FBA4-29A4-037B41DE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CA397-1BBC-010F-1E95-B36396DD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7B995-3755-4E66-03B0-FFBE554D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D4FA-9681-421E-876E-B11CBC9E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EBCB9-C6EF-5E82-CEE8-DEF01036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FD3C2-A160-FB8B-A279-910B87317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E9664-E9D9-B4DB-2FA8-AB3415BD8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F657A-69CB-8711-88F6-6ACF37A7B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76171-9B9F-4165-3D05-D6D9DF7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15A89-25C7-B05D-79AC-F8183DB3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A1E8A-C260-1009-01FE-FECDC24C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C017-8497-76F6-5E23-10FB77B7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0663B-62EB-9037-5AE2-888FF0EA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A0E96-84A3-AEAF-518A-D72E6D0A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E3F34-8E2B-5E6D-F71D-384412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5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10191-B7A6-C506-DDE3-7D56B8C7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88B37-0C01-7317-1A7A-837DA3D7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514DD-89E4-D792-817B-F1120E52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3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6107-89ED-ECB2-E623-7332732E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A86F-9661-CC0E-FE43-26F172AE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65753-DDA4-8B92-C177-A2FB6A5B4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FBF3F-942C-4D22-3E4E-9D8B6F26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D8B06-66AB-CEA8-6D04-2F5F23D7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A709-8323-DB2E-F807-6C07BB6F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42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6739-174B-CBA0-248E-C165EAD5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A47F3-5E93-5523-3B79-4985A2B60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C5698-C152-E9EF-120B-9AE9E5B75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C986E-4BD7-7088-5849-9CC7040F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83AF7-20C4-5DAB-B0CA-0CC278CB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C2B54-554A-E874-0616-F7CEF363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65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23C03-AD51-D9BE-884B-27968FC6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F654-CEDD-7FA6-A6FF-63B26B917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325E-2234-6827-3358-679830651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9FC075-69A5-4D81-A23A-420A4FB837B3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F7CFF-9BD6-51B1-DC18-4D0AFC8B5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EF08C-AF5C-5257-8C3F-A564540C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1E1352-5F23-44A1-839A-10794639C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9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cadcol.ac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hyperlink" Target="https://cadcol.ac.uk/course-type/t-level-cours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GVopFzq5M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8159-31FA-BBDE-2564-2AA8A6FD9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GB" sz="6600"/>
              <a:t>How to apply for college: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FA62F-4209-9791-6B11-42A66DC1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908" y="637957"/>
            <a:ext cx="6439588" cy="2649429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2D40DD11-60F7-2B43-D6C8-E39160307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0"/>
    </mc:Choice>
    <mc:Fallback xmlns="">
      <p:transition spd="slow" advTm="32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95140-EE04-B366-0894-3B244D8F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 is a course summary for each subject.  Does it sound interesting?  On open days you can meet the teachers and ask them more.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AFFFA-4046-1036-B371-710E733DA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420" y="3067050"/>
            <a:ext cx="9150111" cy="301953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288B3AB5-BAFE-721C-787C-F3ED09FCA4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00"/>
    </mc:Choice>
    <mc:Fallback xmlns="">
      <p:transition spd="slow" advTm="3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EBDBC9-A5FD-05EA-B65A-D95FA80B2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9" y="3559439"/>
            <a:ext cx="10893346" cy="329523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0EBC7C-CE35-10EF-BDD6-DFFA1BE5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Entry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EF9F5-FBAC-E960-9385-64D5B6F4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/>
              <a:t>Each subject will have specific exam grade requirements or subjects that need to have been taken at GCSE to get onto the course.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6A0177A6-18AC-F624-8A66-E26968B3D6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40"/>
    </mc:Choice>
    <mc:Fallback xmlns="">
      <p:transition spd="slow" advTm="3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F6D06-4212-3F4D-ABBD-F0D0A8EEE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1EFFE-1430-1ECC-B996-83668FF3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apply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BE76F-65C1-B01F-F765-7770708A8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336" y="3067050"/>
            <a:ext cx="8752279" cy="301953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9F5AA758-DABD-E07B-A5C7-51F746977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0"/>
    </mc:Choice>
    <mc:Fallback xmlns="">
      <p:transition spd="slow" advTm="25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15346-C0AA-D5B8-2A29-7A595091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an account.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E7874F-890A-B520-BDDC-7C0B62929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5203" y="2354239"/>
            <a:ext cx="9181594" cy="3948085"/>
          </a:xfrm>
          <a:prstGeom prst="rect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CB1B8A17-6F8A-15CE-CFA3-3E22B564A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0"/>
    </mc:Choice>
    <mc:Fallback xmlns="">
      <p:transition spd="slow" advTm="21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2D68-6965-6665-EE8A-12C2B81F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Fill out all the fields with a * next to it.  Do not use school email addresses – pupils will lose access to these when they leave.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ADB79-9649-902A-DCC2-E1BD92E43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B3AF5-9AF9-94D8-A648-23440934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36" y="1767957"/>
            <a:ext cx="10646664" cy="4724918"/>
          </a:xfrm>
          <a:prstGeom prst="rect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ADCA000C-5894-FEE1-A7B2-BC178D51C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80"/>
    </mc:Choice>
    <mc:Fallback xmlns="">
      <p:transition spd="slow" advTm="4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DBBE-893F-04C0-D43A-11A1612D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have entered all personal details it will ask you to chose your subjects.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8DBD9-98CA-507D-9861-F5A9CE01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2ED05-D429-BD34-8DB7-BCAC7D994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1880044"/>
            <a:ext cx="12192000" cy="4977956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528D09D6-2238-03A6-E528-2DD14155A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0"/>
    </mc:Choice>
    <mc:Fallback xmlns="">
      <p:transition spd="slow" advTm="2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A69B-80DA-56C2-EFF0-5F9C12DA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submit at the bottom.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646C-B7FE-CD80-3587-81821AEB1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1578B-7DFE-B06B-FE55-2B11177CC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6907"/>
            <a:ext cx="12192000" cy="3284993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16024319-96D1-7564-FB30-0B18AB7F3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0"/>
    </mc:Choice>
    <mc:Fallback xmlns="">
      <p:transition spd="slow" advTm="18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ACA3-F7AC-55FF-323D-79C08401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43CC3-0772-39C7-3C3D-67D3C77D2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Pupils will be contacted to say their application has been received-either a text message or an email.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Pupils will later be invited in for an interview.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are having interview practice in Year 11 in November, in school to support with this.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a place is offered, it will be conditional, depending on GCSE grades in August.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September, pupils will be invited to enrol.  If they do not have the right grades, Cadbury may offer an alternative course.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67D79D1D-9266-0527-0023-AC1222377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80"/>
    </mc:Choice>
    <mc:Fallback xmlns="">
      <p:transition spd="slow" advTm="11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12B4F-12E1-01CD-027E-36A511BB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03653"/>
            <a:ext cx="10515600" cy="13325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 to the Cadbury College website: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Cadbury Sixth Form College Birmingham | </a:t>
            </a:r>
            <a:r>
              <a:rPr lang="en-GB" dirty="0" err="1">
                <a:hlinkClick r:id="rId4"/>
              </a:rPr>
              <a:t>CadCol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4116D-ADEE-8304-B628-614AA69D1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84" y="1836023"/>
            <a:ext cx="9144000" cy="4147994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931815CB-712A-BBD3-53A2-30EFE2245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80"/>
    </mc:Choice>
    <mc:Fallback xmlns="">
      <p:transition spd="slow" advTm="47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AD8F4-37E7-3755-9C4B-F534C333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Navigate to courses.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A54C3-757D-2402-C258-5194DA04C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854" y="1966293"/>
            <a:ext cx="9626291" cy="4452160"/>
          </a:xfrm>
          <a:prstGeom prst="rect">
            <a:avLst/>
          </a:prstGeom>
        </p:spPr>
      </p:pic>
      <p:pic>
        <p:nvPicPr>
          <p:cNvPr id="11" name="Audio 10">
            <a:extLst>
              <a:ext uri="{FF2B5EF4-FFF2-40B4-BE49-F238E27FC236}">
                <a16:creationId xmlns:a16="http://schemas.microsoft.com/office/drawing/2014/main" id="{BCCF659D-3F87-98F5-80E6-65FF3568D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0"/>
    </mc:Choice>
    <mc:Fallback xmlns="">
      <p:transition spd="slow" advTm="2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85D38-92AE-D533-9CC1-756BE535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the left, pick what you want to apply for.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Access2course is a 1-year course between GCSE and A Level, if your GCSE grades are not quite high enough to meet the entry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08BDB-CFBA-B974-F6DB-3D6B03FF7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603" y="643467"/>
            <a:ext cx="3161580" cy="5571066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78CCD3ED-31D1-6ABE-A93D-4186838F1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5"/>
    </mc:Choice>
    <mc:Fallback xmlns="">
      <p:transition spd="slow" advTm="43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B419B-C6FB-018E-7A9B-CE44CA0D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examples of the Access2Courses available.  There are lots more on the 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CDCB4-B692-166A-DA57-6ED986B2F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039" y="1966293"/>
            <a:ext cx="9039921" cy="4452160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42B20028-0568-7F8F-CF85-F4EA486989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0"/>
    </mc:Choice>
    <mc:Fallback xmlns="">
      <p:transition spd="slow" advTm="2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7825E-5ACC-F14C-0B39-3159DD38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 Levels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84BC7-894B-B082-2CC3-94874F26A058}"/>
              </a:ext>
            </a:extLst>
          </p:cNvPr>
          <p:cNvSpPr txBox="1"/>
          <p:nvPr/>
        </p:nvSpPr>
        <p:spPr>
          <a:xfrm>
            <a:off x="4474462" y="630936"/>
            <a:ext cx="7074409" cy="1463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hlinkClick r:id="rId4"/>
              </a:rPr>
              <a:t>T Level Courses - Cadbury Sixth Form College Birmingham</a:t>
            </a:r>
            <a:endParaRPr lang="en-US" sz="22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A5469DD-CD20-5958-6853-75A098F13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-95" b="-339"/>
          <a:stretch>
            <a:fillRect/>
          </a:stretch>
        </p:blipFill>
        <p:spPr>
          <a:xfrm>
            <a:off x="630936" y="3065127"/>
            <a:ext cx="10917936" cy="3091833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24664692-88A7-968B-25C6-16D3012F7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40"/>
    </mc:Choice>
    <mc:Fallback xmlns="">
      <p:transition spd="slow" advTm="5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 Levels - the next level qualification">
            <a:hlinkClick r:id="" action="ppaction://noaction"/>
            <a:extLst>
              <a:ext uri="{FF2B5EF4-FFF2-40B4-BE49-F238E27FC236}">
                <a16:creationId xmlns:a16="http://schemas.microsoft.com/office/drawing/2014/main" id="{01F50E3F-FEF2-F6E5-F9C3-27AF3E08722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7226" y="652503"/>
            <a:ext cx="10865379" cy="61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4917C-C888-4CDC-1852-345A9371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Vocational: 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F7A94C-8479-4C92-6BE8-98F11CA1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1" y="3067050"/>
            <a:ext cx="9819629" cy="301953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8654DB3B-D71F-8F92-0037-B6FD767A8D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00"/>
    </mc:Choice>
    <mc:Fallback xmlns="">
      <p:transition spd="slow" advTm="3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52BBB9-69A8-405C-9209-A9FE217AE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A8247A-9874-4F57-82F4-AEB016E66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0C3CE4-8479-4B6E-9C21-D7B0CD89E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BCD297-22FC-4ECD-95DC-8581D5E6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1A25F1-8873-4D98-B8D5-169EA0AC9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7BCAD9-3EF1-4FCE-AFA0-BD2C545A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649524-3638-4334-8ED6-539D10DF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A045A2-11EE-906C-5D83-43BBE37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84915"/>
            <a:ext cx="4651076" cy="1951075"/>
          </a:xfrm>
          <a:noFill/>
        </p:spPr>
        <p:txBody>
          <a:bodyPr anchor="t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A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EB7B-F4EB-90D8-E0A3-B0CCE6010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312" y="684921"/>
            <a:ext cx="6758875" cy="1951087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Cadbury have a wide variety available.  You can pick 3 or 4.  The most common number is 3.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4B0491-0314-4A97-91D0-9C6EF89D17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" b="9838"/>
          <a:stretch>
            <a:fillRect/>
          </a:stretch>
        </p:blipFill>
        <p:spPr>
          <a:xfrm>
            <a:off x="629638" y="2708781"/>
            <a:ext cx="10848063" cy="349663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2852760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udio 6">
            <a:extLst>
              <a:ext uri="{FF2B5EF4-FFF2-40B4-BE49-F238E27FC236}">
                <a16:creationId xmlns:a16="http://schemas.microsoft.com/office/drawing/2014/main" id="{43564FF3-1901-76CF-EDC3-FD35D3D02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60"/>
    </mc:Choice>
    <mc:Fallback xmlns="">
      <p:transition spd="slow" advTm="37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320</Words>
  <Application>Microsoft Macintosh PowerPoint</Application>
  <PresentationFormat>Widescreen</PresentationFormat>
  <Paragraphs>29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How to apply for college:</vt:lpstr>
      <vt:lpstr>PowerPoint Presentation</vt:lpstr>
      <vt:lpstr>Navigate to courses.</vt:lpstr>
      <vt:lpstr>On the left, pick what you want to apply for.   Access2course is a 1-year course between GCSE and A Level, if your GCSE grades are not quite high enough to meet the entry requirements</vt:lpstr>
      <vt:lpstr>Some examples of the Access2Courses available.  There are lots more on the site.</vt:lpstr>
      <vt:lpstr>T Levels</vt:lpstr>
      <vt:lpstr>PowerPoint Presentation</vt:lpstr>
      <vt:lpstr>Vocational: </vt:lpstr>
      <vt:lpstr>A Levels</vt:lpstr>
      <vt:lpstr>There is a course summary for each subject.  Does it sound interesting?  On open days you can meet the teachers and ask them more.</vt:lpstr>
      <vt:lpstr>Entry Requirements</vt:lpstr>
      <vt:lpstr>How to apply</vt:lpstr>
      <vt:lpstr>Create an account.</vt:lpstr>
      <vt:lpstr>Fill out all the fields with a * next to it.  Do not use school email addresses – pupils will lose access to these when they leave.</vt:lpstr>
      <vt:lpstr>When you have entered all personal details it will ask you to chose your subjects.</vt:lpstr>
      <vt:lpstr>Click submit at the bottom.</vt:lpstr>
      <vt:lpstr>What happens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Keylock (NSG)</dc:creator>
  <cp:lastModifiedBy>P Keylock (NSG)</cp:lastModifiedBy>
  <cp:revision>25</cp:revision>
  <dcterms:created xsi:type="dcterms:W3CDTF">2026-06-19T08:37:35Z</dcterms:created>
  <dcterms:modified xsi:type="dcterms:W3CDTF">2026-06-25T13:51:38Z</dcterms:modified>
</cp:coreProperties>
</file>