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9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21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05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30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3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31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84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52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7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12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5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05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80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9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3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6D1EFB-9E24-4190-89EE-C9CD5CB6F9D4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F2D67F-84C9-4EEF-AD9E-34C46F72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0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287F-5CD6-436E-B0DA-9A96C952D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245535"/>
            <a:ext cx="8574622" cy="490736"/>
          </a:xfrm>
        </p:spPr>
        <p:txBody>
          <a:bodyPr>
            <a:noAutofit/>
          </a:bodyPr>
          <a:lstStyle/>
          <a:p>
            <a:fld id="{6FA172D7-343E-4ECB-83D0-817260ADD472}" type="datetime2">
              <a:rPr lang="en-GB" sz="2800" u="sng" smtClean="0"/>
              <a:t>Tuesday, 07 June 2022</a:t>
            </a:fld>
            <a:endParaRPr lang="en-GB" sz="28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5B84D-4C8F-4D4C-A4E2-C24B94334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877" y="1549729"/>
            <a:ext cx="9706945" cy="1388534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/>
              <a:t>Expected learning outcome for today:</a:t>
            </a:r>
            <a:endParaRPr lang="en-GB" sz="2400" dirty="0"/>
          </a:p>
          <a:p>
            <a:pPr algn="l"/>
            <a:r>
              <a:rPr lang="en-GB" sz="2400" dirty="0"/>
              <a:t>To complete a write-up of Science Fair investigations.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1117627-54E1-40C0-B8B6-90A57FEBA3CA}"/>
              </a:ext>
            </a:extLst>
          </p:cNvPr>
          <p:cNvSpPr txBox="1">
            <a:spLocks/>
          </p:cNvSpPr>
          <p:nvPr/>
        </p:nvSpPr>
        <p:spPr>
          <a:xfrm>
            <a:off x="2928400" y="897632"/>
            <a:ext cx="8574622" cy="4907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2800" u="sng" dirty="0"/>
              <a:t>Science Fair Lesson 9: Write-up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B2D583-DCB2-47F9-B364-4326B77C5490}"/>
              </a:ext>
            </a:extLst>
          </p:cNvPr>
          <p:cNvSpPr txBox="1"/>
          <p:nvPr/>
        </p:nvSpPr>
        <p:spPr>
          <a:xfrm>
            <a:off x="3791763" y="3247152"/>
            <a:ext cx="684789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Today’s key vocabulary: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Target audience – </a:t>
            </a:r>
            <a:r>
              <a:rPr lang="en-GB" sz="2400" dirty="0"/>
              <a:t>people you are appealing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Peer review </a:t>
            </a:r>
            <a:r>
              <a:rPr lang="en-GB" sz="2400" dirty="0"/>
              <a:t> - when other scientists check investigations to see if claims are valid</a:t>
            </a:r>
            <a:endParaRPr lang="en-GB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73161E-07E1-45F2-A60B-3C8919A6C23C}"/>
              </a:ext>
            </a:extLst>
          </p:cNvPr>
          <p:cNvSpPr txBox="1"/>
          <p:nvPr/>
        </p:nvSpPr>
        <p:spPr>
          <a:xfrm>
            <a:off x="5344105" y="5042805"/>
            <a:ext cx="684789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Starter:  </a:t>
            </a:r>
          </a:p>
          <a:p>
            <a:r>
              <a:rPr lang="en-GB" sz="2400" dirty="0"/>
              <a:t>Why do you think it is important for scientists to share their work with each other?</a:t>
            </a:r>
          </a:p>
        </p:txBody>
      </p:sp>
    </p:spTree>
    <p:extLst>
      <p:ext uri="{BB962C8B-B14F-4D97-AF65-F5344CB8AC3E}">
        <p14:creationId xmlns:p14="http://schemas.microsoft.com/office/powerpoint/2010/main" val="342104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BA1A-9FB0-4CDD-85FF-9F3E1C44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692" y="1"/>
            <a:ext cx="9773496" cy="771896"/>
          </a:xfrm>
        </p:spPr>
        <p:txBody>
          <a:bodyPr/>
          <a:lstStyle/>
          <a:p>
            <a:pPr algn="l"/>
            <a:r>
              <a:rPr lang="en-GB" u="sng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5E74-6D89-4EFF-AA2A-95B19B60B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083" y="3438896"/>
            <a:ext cx="10018713" cy="3124201"/>
          </a:xfrm>
        </p:spPr>
        <p:txBody>
          <a:bodyPr anchor="t"/>
          <a:lstStyle/>
          <a:p>
            <a:endParaRPr lang="en-GB" dirty="0"/>
          </a:p>
          <a:p>
            <a:r>
              <a:rPr lang="en-GB" dirty="0"/>
              <a:t>How many can you think of to share findings of an investigation?</a:t>
            </a:r>
          </a:p>
          <a:p>
            <a:r>
              <a:rPr lang="en-GB" dirty="0"/>
              <a:t>What are the pros and cons of each of these?</a:t>
            </a:r>
          </a:p>
          <a:p>
            <a:r>
              <a:rPr lang="en-GB" dirty="0"/>
              <a:t>Why is it important that findings are checked and shared?</a:t>
            </a:r>
          </a:p>
        </p:txBody>
      </p:sp>
      <p:pic>
        <p:nvPicPr>
          <p:cNvPr id="4" name="Picture 3" descr="X:\Science\Science Staff\Science multimedia\Science fair 2012 pix\P1010003.JPG">
            <a:extLst>
              <a:ext uri="{FF2B5EF4-FFF2-40B4-BE49-F238E27FC236}">
                <a16:creationId xmlns:a16="http://schemas.microsoft.com/office/drawing/2014/main" id="{AB21FD7F-7C2C-461F-A1F8-E179300ED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91" y="129639"/>
            <a:ext cx="2384714" cy="317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oster for science project">
            <a:extLst>
              <a:ext uri="{FF2B5EF4-FFF2-40B4-BE49-F238E27FC236}">
                <a16:creationId xmlns:a16="http://schemas.microsoft.com/office/drawing/2014/main" id="{B6349D05-2798-46A0-A91A-BA4E3B1B0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210" y="561975"/>
            <a:ext cx="4101098" cy="274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22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BA1A-9FB0-4CDD-85FF-9F3E1C44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692" y="1"/>
            <a:ext cx="9773496" cy="771896"/>
          </a:xfrm>
        </p:spPr>
        <p:txBody>
          <a:bodyPr/>
          <a:lstStyle/>
          <a:p>
            <a:pPr algn="l"/>
            <a:r>
              <a:rPr lang="en-GB" u="sng" dirty="0"/>
              <a:t>Main 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5E74-6D89-4EFF-AA2A-95B19B60B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97527"/>
            <a:ext cx="10018713" cy="586047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You are now going to complete your write-up and presentation work.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 to include:</a:t>
            </a:r>
          </a:p>
          <a:p>
            <a:r>
              <a:rPr lang="en-GB" dirty="0"/>
              <a:t>The testable question</a:t>
            </a:r>
          </a:p>
          <a:p>
            <a:r>
              <a:rPr lang="en-GB" dirty="0"/>
              <a:t>Your original prediction</a:t>
            </a:r>
          </a:p>
          <a:p>
            <a:r>
              <a:rPr lang="en-GB" dirty="0"/>
              <a:t>Equipment</a:t>
            </a:r>
          </a:p>
          <a:p>
            <a:r>
              <a:rPr lang="en-GB" dirty="0"/>
              <a:t>Method</a:t>
            </a:r>
          </a:p>
          <a:p>
            <a:r>
              <a:rPr lang="en-GB" dirty="0"/>
              <a:t>Risk assessment</a:t>
            </a:r>
          </a:p>
          <a:p>
            <a:r>
              <a:rPr lang="en-GB" dirty="0"/>
              <a:t>Table of results</a:t>
            </a:r>
          </a:p>
          <a:p>
            <a:r>
              <a:rPr lang="en-GB" dirty="0"/>
              <a:t>Graph or chart</a:t>
            </a:r>
          </a:p>
          <a:p>
            <a:r>
              <a:rPr lang="en-GB" dirty="0"/>
              <a:t>Conclusion (and possibly some evaluation work)</a:t>
            </a:r>
          </a:p>
          <a:p>
            <a:r>
              <a:rPr lang="en-GB" b="1" dirty="0"/>
              <a:t>Your name!</a:t>
            </a:r>
          </a:p>
        </p:txBody>
      </p:sp>
    </p:spTree>
    <p:extLst>
      <p:ext uri="{BB962C8B-B14F-4D97-AF65-F5344CB8AC3E}">
        <p14:creationId xmlns:p14="http://schemas.microsoft.com/office/powerpoint/2010/main" val="217063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BA1A-9FB0-4CDD-85FF-9F3E1C44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692" y="1"/>
            <a:ext cx="9773496" cy="771896"/>
          </a:xfrm>
        </p:spPr>
        <p:txBody>
          <a:bodyPr/>
          <a:lstStyle/>
          <a:p>
            <a:pPr algn="l"/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5E74-6D89-4EFF-AA2A-95B19B60B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692" y="909451"/>
            <a:ext cx="10018713" cy="61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Let’s share some work that we have completed.</a:t>
            </a:r>
          </a:p>
        </p:txBody>
      </p:sp>
      <p:sp>
        <p:nvSpPr>
          <p:cNvPr id="8" name="Star: 6 Points 7">
            <a:extLst>
              <a:ext uri="{FF2B5EF4-FFF2-40B4-BE49-F238E27FC236}">
                <a16:creationId xmlns:a16="http://schemas.microsoft.com/office/drawing/2014/main" id="{6A7DC144-EBD3-480A-96E5-23A332B720AF}"/>
              </a:ext>
            </a:extLst>
          </p:cNvPr>
          <p:cNvSpPr/>
          <p:nvPr/>
        </p:nvSpPr>
        <p:spPr>
          <a:xfrm>
            <a:off x="2529444" y="2446317"/>
            <a:ext cx="2006930" cy="2244436"/>
          </a:xfrm>
          <a:prstGeom prst="star6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tar: 6 Points 8">
            <a:extLst>
              <a:ext uri="{FF2B5EF4-FFF2-40B4-BE49-F238E27FC236}">
                <a16:creationId xmlns:a16="http://schemas.microsoft.com/office/drawing/2014/main" id="{729660F0-1C1C-471A-93E7-3A706871205E}"/>
              </a:ext>
            </a:extLst>
          </p:cNvPr>
          <p:cNvSpPr/>
          <p:nvPr/>
        </p:nvSpPr>
        <p:spPr>
          <a:xfrm>
            <a:off x="5092535" y="2446317"/>
            <a:ext cx="2006930" cy="2244436"/>
          </a:xfrm>
          <a:prstGeom prst="star6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75EF7AE-51F1-45F6-90B5-8EE9E70D52B8}"/>
              </a:ext>
            </a:extLst>
          </p:cNvPr>
          <p:cNvSpPr/>
          <p:nvPr/>
        </p:nvSpPr>
        <p:spPr>
          <a:xfrm>
            <a:off x="7742711" y="2196935"/>
            <a:ext cx="3356553" cy="2493818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0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BA1A-9FB0-4CDD-85FF-9F3E1C44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692" y="1"/>
            <a:ext cx="9773496" cy="771896"/>
          </a:xfrm>
        </p:spPr>
        <p:txBody>
          <a:bodyPr/>
          <a:lstStyle/>
          <a:p>
            <a:pPr algn="l"/>
            <a:r>
              <a:rPr lang="en-GB" u="sng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5E74-6D89-4EFF-AA2A-95B19B6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Talk to your family about what you have learned from Science Fair – both from your own project and from those of your classmates!</a:t>
            </a:r>
          </a:p>
        </p:txBody>
      </p:sp>
    </p:spTree>
    <p:extLst>
      <p:ext uri="{BB962C8B-B14F-4D97-AF65-F5344CB8AC3E}">
        <p14:creationId xmlns:p14="http://schemas.microsoft.com/office/powerpoint/2010/main" val="385877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</TotalTime>
  <Words>185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Tuesday, 07 June 2022</vt:lpstr>
      <vt:lpstr>Starter</vt:lpstr>
      <vt:lpstr>Main Task 1</vt:lpstr>
      <vt:lpstr>Plenary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05 May 2022</dc:title>
  <dc:creator>m.jackson</dc:creator>
  <cp:lastModifiedBy>m.jackson</cp:lastModifiedBy>
  <cp:revision>3</cp:revision>
  <dcterms:created xsi:type="dcterms:W3CDTF">2022-05-05T08:51:44Z</dcterms:created>
  <dcterms:modified xsi:type="dcterms:W3CDTF">2022-06-07T14:55:08Z</dcterms:modified>
</cp:coreProperties>
</file>