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666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18F3-FDCF-2E43-995A-EABAF342B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62698-8454-AB41-AD6B-654EEC548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5D232-C5DA-6049-A6AB-2B9072E6C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530B0-270B-F24F-BFC1-3506D879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42B10-C3B8-FE41-8C71-D2DA5C7A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7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875E-3BBF-EE40-B7D5-0B8AB8D0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03524-E322-6842-9222-52F4F8504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6361B-CB7C-DC41-B5F9-E3B49A4A9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CF226-44E4-D84A-8F0D-58B95DCE9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CF8A3-D6FB-5844-A44C-7A0D52A4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381B0F-CB02-484B-AF63-9A4C79D8D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B2691-2884-5F46-B45A-FD67A7312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F29E9-EB1D-B64B-B104-DD6E8305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37505-32A7-F749-B488-08FBC89A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88A08-5978-A943-B424-C21043AE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2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DD4A2-2FB2-8745-B481-D327DA166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EEC69-1637-EB4E-89B3-DC760D1E5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A1FE1-28F2-3F41-9100-CFFF3FB5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2747-13EB-8A4D-BD69-8F767DCA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39632-A9A3-BF45-9901-7F3D7B8E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1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C59-6D08-5545-9A93-17BB00AD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B3BB3-7E71-A34C-8BD5-EA08D5502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1DB00-7D0D-EF4C-A423-644F59BC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874CB-F105-AE4D-9E9C-E51D17E2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B3183-5B64-9743-8117-4C1DC149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6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DAEE4-1614-A147-90AE-6EE5CAD3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96D14-D2F4-764A-A9F7-0F2B420CA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6A6B1-109B-4E43-A934-3867658A3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57019-CA3B-C040-A254-451C9B95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6B092-8C2E-3549-97CC-05D5200D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A8664-52B4-E74F-90B2-2E04282AF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CEC6-3794-7443-AB89-C81936384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C6864-03E0-A448-8AFF-024A464F7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DB5E9-0188-5A4C-BF84-F1F307F13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4DA26A-8ACF-0D44-A83C-4ACFD568D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F723B8-05EE-FB44-843F-4D3A9C2D8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366E38-721B-6548-9FE1-12DF1930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E2CDA2-076A-084B-B475-46B183E9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7025E-FA27-2A4A-BB77-1BCBAA61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8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847F2-750E-074B-84D3-7A606091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521DC-F037-AE41-BB19-5392A053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D0564-2A00-9445-80F2-CE1BC586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22EA5-C0E4-664B-8D3E-9E8E4AEA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0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28C7D-0746-8940-BCB4-AEDA33A3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69B39-170E-5D4B-8ECD-FA8D85C9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33065-26AD-754D-9478-DA09FAD6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53AC-5BD6-1F40-997D-4B8B0D265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84217-B038-AB4A-87DB-81F6A0035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9780B-0F38-B849-BF15-C94427A5B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7B214-6DDB-9449-A418-EDC2C3F1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1954F-BD4B-D248-984F-9EE1C262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E7CC7-6A8E-C34A-8DA0-EED7725D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8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25ED-6D51-8F43-AF44-856227F92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0557A-78CF-1841-8154-1CE4CD967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66358-74BF-604C-BBC6-E6C76C95C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4AB69-9D2D-9444-BF58-3AC00DD9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5F072-3BE2-F247-B678-46ABAC22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2C26E-8B40-0843-BA27-8A78057E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3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7F4E2-751E-1940-AF6D-47060E29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43F2E-A805-D94D-A3DD-D31932649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ABA93-5272-D640-8C70-834ABCB12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C0597-C385-4F47-982D-7D825AD659FF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862F0-8126-AB41-8DE4-8DA215CD1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6BB37-C303-A040-A50C-4898F2258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F167-C56C-8E46-94A6-3AF82E632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6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PORT PARTICIPATION GIRLS">
            <a:extLst>
              <a:ext uri="{FF2B5EF4-FFF2-40B4-BE49-F238E27FC236}">
                <a16:creationId xmlns:a16="http://schemas.microsoft.com/office/drawing/2014/main" id="{9058759D-41DC-DB42-96D9-0A93583AFA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2" r="19141" b="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49441-AEFA-E949-9E36-2B51C09F6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914400"/>
            <a:ext cx="4023360" cy="3412097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OCR CAMBRIDGE NATIONAL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E7912-10E5-B448-84B7-85BF8850A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SPORT STUDIES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7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D1EBF-B989-1D4F-A4CB-05CBC308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878" y="629266"/>
            <a:ext cx="6422849" cy="16766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This is the course for you if…..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98BC887-4916-4227-9F48-3B078D23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4B7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9">
            <a:extLst>
              <a:ext uri="{FF2B5EF4-FFF2-40B4-BE49-F238E27FC236}">
                <a16:creationId xmlns:a16="http://schemas.microsoft.com/office/drawing/2014/main" id="{1AD6DCFA-0E71-4650-A5E4-3C20E73EB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Image result for bbc sports news">
            <a:extLst>
              <a:ext uri="{FF2B5EF4-FFF2-40B4-BE49-F238E27FC236}">
                <a16:creationId xmlns:a16="http://schemas.microsoft.com/office/drawing/2014/main" id="{36415893-4A5D-DC4E-B198-29A783836D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2" r="-3" b="11723"/>
          <a:stretch/>
        </p:blipFill>
        <p:spPr bwMode="auto">
          <a:xfrm>
            <a:off x="804670" y="803049"/>
            <a:ext cx="3026664" cy="247074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sport leadership women">
            <a:extLst>
              <a:ext uri="{FF2B5EF4-FFF2-40B4-BE49-F238E27FC236}">
                <a16:creationId xmlns:a16="http://schemas.microsoft.com/office/drawing/2014/main" id="{1DDCA520-42ED-2043-AFBA-4C6A081EA2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39" b="-5"/>
          <a:stretch/>
        </p:blipFill>
        <p:spPr bwMode="auto">
          <a:xfrm>
            <a:off x="804674" y="3461344"/>
            <a:ext cx="302666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5BAFC-67F7-0B4F-BB91-C5F51749B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2438400"/>
            <a:ext cx="6422848" cy="407670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You really enjoy your PE lessons, especially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the competitive activities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You take part in sport inside or outside of school for example in a club</a:t>
            </a:r>
          </a:p>
          <a:p>
            <a:r>
              <a:rPr lang="en-US" sz="2400" dirty="0">
                <a:solidFill>
                  <a:srgbClr val="002060"/>
                </a:solidFill>
              </a:rPr>
              <a:t>You enjoy practical subjects where you gain marks for demonstrating skills and not just from an exam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You are interested or already enjoy leading others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You have an interest or would like to take an interest in sport including keeping up with the sports news and/or following your </a:t>
            </a:r>
            <a:r>
              <a:rPr lang="en-US" sz="2400" dirty="0" err="1">
                <a:solidFill>
                  <a:srgbClr val="002060"/>
                </a:solidFill>
              </a:rPr>
              <a:t>favourite</a:t>
            </a:r>
            <a:r>
              <a:rPr lang="en-US" sz="2400" dirty="0">
                <a:solidFill>
                  <a:srgbClr val="002060"/>
                </a:solidFill>
              </a:rPr>
              <a:t> sport, team or athlete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09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-point Star 7">
            <a:extLst>
              <a:ext uri="{FF2B5EF4-FFF2-40B4-BE49-F238E27FC236}">
                <a16:creationId xmlns:a16="http://schemas.microsoft.com/office/drawing/2014/main" id="{FCD39E15-A5C1-144B-A998-DCCE4AD5C74D}"/>
              </a:ext>
            </a:extLst>
          </p:cNvPr>
          <p:cNvSpPr/>
          <p:nvPr/>
        </p:nvSpPr>
        <p:spPr>
          <a:xfrm>
            <a:off x="4093586" y="2372249"/>
            <a:ext cx="2612571" cy="217888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 UNITS</a:t>
            </a:r>
          </a:p>
          <a:p>
            <a:pPr algn="ctr"/>
            <a:r>
              <a:rPr lang="en-US" dirty="0"/>
              <a:t>Mixture of exam, practical and coursework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477929-966D-4B4E-95BA-4959F36D4B16}"/>
              </a:ext>
            </a:extLst>
          </p:cNvPr>
          <p:cNvSpPr txBox="1"/>
          <p:nvPr/>
        </p:nvSpPr>
        <p:spPr>
          <a:xfrm>
            <a:off x="93024" y="126361"/>
            <a:ext cx="474728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2"/>
                </a:solidFill>
              </a:rPr>
              <a:t>Developing Skills – 25% practical </a:t>
            </a:r>
          </a:p>
          <a:p>
            <a:endParaRPr lang="en-US" dirty="0"/>
          </a:p>
          <a:p>
            <a:r>
              <a:rPr lang="en-US" dirty="0"/>
              <a:t>You will gain marks in this unit for your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practical performance </a:t>
            </a:r>
            <a:r>
              <a:rPr lang="en-US" dirty="0"/>
              <a:t>in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team spor</a:t>
            </a:r>
            <a:r>
              <a:rPr lang="en-US" b="1" dirty="0"/>
              <a:t>t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2"/>
                </a:solidFill>
              </a:rPr>
              <a:t>individual sport</a:t>
            </a:r>
            <a:r>
              <a:rPr lang="en-US" dirty="0"/>
              <a:t>. You will also gain marks for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officiating</a:t>
            </a:r>
            <a:r>
              <a:rPr lang="en-US" dirty="0"/>
              <a:t> in a sport. Lastly you will complete a training </a:t>
            </a:r>
            <a:r>
              <a:rPr lang="en-US" dirty="0" err="1"/>
              <a:t>programme</a:t>
            </a:r>
            <a:r>
              <a:rPr lang="en-US" dirty="0"/>
              <a:t> for someone to </a:t>
            </a:r>
            <a:r>
              <a:rPr lang="en-US" b="1" dirty="0">
                <a:solidFill>
                  <a:schemeClr val="accent2"/>
                </a:solidFill>
              </a:rPr>
              <a:t>improve their skills </a:t>
            </a:r>
            <a:r>
              <a:rPr lang="en-US" dirty="0"/>
              <a:t>in a sport.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5F7967-815B-0E4B-8EDD-D2582DD99AE4}"/>
              </a:ext>
            </a:extLst>
          </p:cNvPr>
          <p:cNvSpPr txBox="1"/>
          <p:nvPr/>
        </p:nvSpPr>
        <p:spPr>
          <a:xfrm>
            <a:off x="5959434" y="126361"/>
            <a:ext cx="613954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0070C0"/>
                </a:solidFill>
              </a:rPr>
              <a:t>Contemporary Issues in Sport – 25% Exam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You will complete a </a:t>
            </a:r>
            <a:r>
              <a:rPr lang="en-US" b="1" dirty="0">
                <a:solidFill>
                  <a:srgbClr val="0070C0"/>
                </a:solidFill>
              </a:rPr>
              <a:t>1 hour exam </a:t>
            </a:r>
            <a:r>
              <a:rPr lang="en-US" dirty="0"/>
              <a:t>in year 11 for this unit. Topics include looking at what affects </a:t>
            </a:r>
            <a:r>
              <a:rPr lang="en-US" b="1" dirty="0">
                <a:solidFill>
                  <a:srgbClr val="0070C0"/>
                </a:solidFill>
              </a:rPr>
              <a:t>participation in sport</a:t>
            </a:r>
            <a:r>
              <a:rPr lang="en-US" dirty="0"/>
              <a:t>, barriers and ways to overcome them. You will learn about the </a:t>
            </a:r>
            <a:r>
              <a:rPr lang="en-US" b="1" dirty="0">
                <a:solidFill>
                  <a:srgbClr val="0070C0"/>
                </a:solidFill>
              </a:rPr>
              <a:t>values</a:t>
            </a:r>
            <a:r>
              <a:rPr lang="en-US" dirty="0"/>
              <a:t> that are demonstrated in sport as well as looking at examples of the Olympic and Paralympic values. You will also study the benefits and drawbacks of </a:t>
            </a:r>
            <a:r>
              <a:rPr lang="en-US" b="1" dirty="0">
                <a:solidFill>
                  <a:srgbClr val="0070C0"/>
                </a:solidFill>
              </a:rPr>
              <a:t>hosting a major sporting event</a:t>
            </a:r>
            <a:r>
              <a:rPr lang="en-US" dirty="0"/>
              <a:t>, like Birmingham hosting the Commonwealth games in 2022 and finally you will learn about the </a:t>
            </a:r>
            <a:r>
              <a:rPr lang="en-US" dirty="0" err="1"/>
              <a:t>organisations</a:t>
            </a:r>
            <a:r>
              <a:rPr lang="en-US" dirty="0"/>
              <a:t> that </a:t>
            </a:r>
            <a:r>
              <a:rPr lang="en-US" b="1" dirty="0">
                <a:solidFill>
                  <a:srgbClr val="0070C0"/>
                </a:solidFill>
              </a:rPr>
              <a:t>govern sport</a:t>
            </a:r>
            <a:r>
              <a:rPr lang="en-US" dirty="0"/>
              <a:t>, what they do to help sports grow.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B4DEAA-DB02-594C-859A-551B684C6523}"/>
              </a:ext>
            </a:extLst>
          </p:cNvPr>
          <p:cNvSpPr txBox="1"/>
          <p:nvPr/>
        </p:nvSpPr>
        <p:spPr>
          <a:xfrm>
            <a:off x="93024" y="3429000"/>
            <a:ext cx="494916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7030A0"/>
                </a:solidFill>
              </a:rPr>
              <a:t>The Sports Industry -25% coursework</a:t>
            </a:r>
          </a:p>
          <a:p>
            <a:endParaRPr lang="en-US" dirty="0"/>
          </a:p>
          <a:p>
            <a:r>
              <a:rPr lang="en-US" dirty="0"/>
              <a:t>In this unit we learn about the </a:t>
            </a:r>
            <a:r>
              <a:rPr lang="en-US" b="1" u="sng" dirty="0">
                <a:solidFill>
                  <a:srgbClr val="7030A0"/>
                </a:solidFill>
              </a:rPr>
              <a:t>jobs</a:t>
            </a:r>
            <a:r>
              <a:rPr lang="en-US" dirty="0"/>
              <a:t> that are created in the world of sport from professional athletes to merchandise sellers, from grounds keepers to stadium announcers. You will also learn how to </a:t>
            </a:r>
            <a:r>
              <a:rPr lang="en-US" b="1" dirty="0">
                <a:solidFill>
                  <a:srgbClr val="7030A0"/>
                </a:solidFill>
              </a:rPr>
              <a:t>write and prepare a cv</a:t>
            </a:r>
            <a:r>
              <a:rPr lang="en-US" dirty="0"/>
              <a:t> and interview for a specific role in sport learning about a number of roles in the sports industry. You will gain knowledge on how the sports industry impacts on the </a:t>
            </a:r>
            <a:r>
              <a:rPr lang="en-US" b="1" dirty="0">
                <a:solidFill>
                  <a:srgbClr val="7030A0"/>
                </a:solidFill>
              </a:rPr>
              <a:t>economy and the he</a:t>
            </a:r>
            <a:r>
              <a:rPr lang="en-US" dirty="0"/>
              <a:t>alth of the country.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0754E5-809B-454D-ACF2-C48AD8204C24}"/>
              </a:ext>
            </a:extLst>
          </p:cNvPr>
          <p:cNvSpPr txBox="1"/>
          <p:nvPr/>
        </p:nvSpPr>
        <p:spPr>
          <a:xfrm>
            <a:off x="6095999" y="4027028"/>
            <a:ext cx="586641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6"/>
                </a:solidFill>
              </a:rPr>
              <a:t>Sports Leadership – 25% Practical and Coursework</a:t>
            </a:r>
          </a:p>
          <a:p>
            <a:pPr algn="ctr"/>
            <a:endParaRPr lang="en-US" b="1" u="sng" dirty="0">
              <a:solidFill>
                <a:schemeClr val="accent6"/>
              </a:solidFill>
            </a:endParaRPr>
          </a:p>
          <a:p>
            <a:pPr algn="ctr"/>
            <a:r>
              <a:rPr lang="en-US" dirty="0"/>
              <a:t>In this unit you will learn all about the </a:t>
            </a:r>
            <a:r>
              <a:rPr lang="en-US" b="1" dirty="0">
                <a:solidFill>
                  <a:schemeClr val="accent6"/>
                </a:solidFill>
              </a:rPr>
              <a:t>qualities, skills and knowledge</a:t>
            </a:r>
            <a:r>
              <a:rPr lang="en-US" dirty="0"/>
              <a:t> you will need to be a successful sports leader. You will plan and </a:t>
            </a:r>
            <a:r>
              <a:rPr lang="en-US" b="1" dirty="0">
                <a:solidFill>
                  <a:schemeClr val="accent6"/>
                </a:solidFill>
              </a:rPr>
              <a:t>lead a lesson </a:t>
            </a:r>
            <a:r>
              <a:rPr lang="en-US" dirty="0"/>
              <a:t>with a younger year group and then </a:t>
            </a:r>
            <a:r>
              <a:rPr lang="en-US" b="1" dirty="0">
                <a:solidFill>
                  <a:schemeClr val="accent6"/>
                </a:solidFill>
              </a:rPr>
              <a:t>evaluate your performance</a:t>
            </a:r>
            <a:r>
              <a:rPr lang="en-US" dirty="0"/>
              <a:t>. This unit allows you to develop your </a:t>
            </a:r>
            <a:r>
              <a:rPr lang="en-US" b="1" dirty="0">
                <a:solidFill>
                  <a:schemeClr val="accent6"/>
                </a:solidFill>
              </a:rPr>
              <a:t>confidence, communication skills and planning skills</a:t>
            </a:r>
            <a:r>
              <a:rPr lang="en-US" dirty="0"/>
              <a:t>, all really useful for any career in the future.  </a:t>
            </a:r>
          </a:p>
        </p:txBody>
      </p:sp>
    </p:spTree>
    <p:extLst>
      <p:ext uri="{BB962C8B-B14F-4D97-AF65-F5344CB8AC3E}">
        <p14:creationId xmlns:p14="http://schemas.microsoft.com/office/powerpoint/2010/main" val="42514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02A3-9212-EC4F-B65C-F43F39CD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58" y="5110423"/>
            <a:ext cx="10906061" cy="67154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100"/>
              <a:t>For more information…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02A43-1E91-624D-BCBF-7C0DCEDC5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58" y="5855843"/>
            <a:ext cx="10906061" cy="45847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/>
              <a:t>Please see Mrs. Vizor or Miss. Parkinson</a:t>
            </a:r>
          </a:p>
        </p:txBody>
      </p:sp>
      <p:sp>
        <p:nvSpPr>
          <p:cNvPr id="3076" name="Rectangle 70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Image result for sport need you">
            <a:extLst>
              <a:ext uri="{FF2B5EF4-FFF2-40B4-BE49-F238E27FC236}">
                <a16:creationId xmlns:a16="http://schemas.microsoft.com/office/drawing/2014/main" id="{BE6B679E-33F9-E64D-BE23-16923C89E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52" r="-2" b="7375"/>
          <a:stretch/>
        </p:blipFill>
        <p:spPr bwMode="auto">
          <a:xfrm>
            <a:off x="2170029" y="804672"/>
            <a:ext cx="7851943" cy="35546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08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439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OCR CAMBRIDGE NATIONAL</vt:lpstr>
      <vt:lpstr>This is the course for you if…..</vt:lpstr>
      <vt:lpstr>PowerPoint Presentation</vt:lpstr>
      <vt:lpstr>For more information…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CAMBRIDGE NATIONAL</dc:title>
  <dc:creator>Nicola Vizor</dc:creator>
  <cp:lastModifiedBy>Nicola Vizor</cp:lastModifiedBy>
  <cp:revision>7</cp:revision>
  <dcterms:created xsi:type="dcterms:W3CDTF">2021-03-18T19:58:34Z</dcterms:created>
  <dcterms:modified xsi:type="dcterms:W3CDTF">2021-03-18T20:43:22Z</dcterms:modified>
</cp:coreProperties>
</file>