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8"/>
  </p:normalViewPr>
  <p:slideViewPr>
    <p:cSldViewPr snapToGrid="0" snapToObjects="1">
      <p:cViewPr varScale="1">
        <p:scale>
          <a:sx n="72" d="100"/>
          <a:sy n="72"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3D39D-4D42-014F-AF3E-095FF4A192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E37932E-C8D6-6142-8ABB-B0D2E0FBA0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CA41326-E2E9-DD42-B3FE-A4983FEF6F53}"/>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5" name="Footer Placeholder 4">
            <a:extLst>
              <a:ext uri="{FF2B5EF4-FFF2-40B4-BE49-F238E27FC236}">
                <a16:creationId xmlns:a16="http://schemas.microsoft.com/office/drawing/2014/main" id="{2FA551AC-6B1D-9E40-A60C-D9FD238A9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AB6798-E09F-B948-A807-6D673B7F7EC9}"/>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385957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B06AE-BCAC-434B-A225-5FA879B3F38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48F2063-F1B5-224E-AD07-FBC7CE0333D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7FD0C6-01C6-B142-8055-828465FFAD66}"/>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5" name="Footer Placeholder 4">
            <a:extLst>
              <a:ext uri="{FF2B5EF4-FFF2-40B4-BE49-F238E27FC236}">
                <a16:creationId xmlns:a16="http://schemas.microsoft.com/office/drawing/2014/main" id="{B2E8B266-BA2C-B641-9120-E64D35C9F4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F6285-CE6C-4546-A67A-EAE8257C383D}"/>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312100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FD3580-ACF8-DE48-A4FF-DF762BD1D8C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D099763-80B7-014C-AE73-40F83E42457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F3C3FC-4FCF-4643-9C6A-271FCD7E5E51}"/>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5" name="Footer Placeholder 4">
            <a:extLst>
              <a:ext uri="{FF2B5EF4-FFF2-40B4-BE49-F238E27FC236}">
                <a16:creationId xmlns:a16="http://schemas.microsoft.com/office/drawing/2014/main" id="{0CAF6A29-3123-384D-9771-F955DDB83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CADE8-8A96-6240-B2E1-2ED9E520672C}"/>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83439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1EBF-A701-4B43-80B2-24A66FAEAB7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1E0A00F-AAAD-A840-88BB-905F1929603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897280-49BC-3744-88C3-A08D8258419C}"/>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5" name="Footer Placeholder 4">
            <a:extLst>
              <a:ext uri="{FF2B5EF4-FFF2-40B4-BE49-F238E27FC236}">
                <a16:creationId xmlns:a16="http://schemas.microsoft.com/office/drawing/2014/main" id="{C90B229F-9631-3F42-9E2D-ABA5AF25B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2AD407-2AD1-B542-89C9-BD66D7FF517E}"/>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357892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2A1A-1AD8-E148-8B82-DF4532092D0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C33BBA4-D702-B346-A57A-5935438267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AEBD7AF-2488-F942-A39A-37F07CD7B8DF}"/>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5" name="Footer Placeholder 4">
            <a:extLst>
              <a:ext uri="{FF2B5EF4-FFF2-40B4-BE49-F238E27FC236}">
                <a16:creationId xmlns:a16="http://schemas.microsoft.com/office/drawing/2014/main" id="{8703C2E1-F195-4B4D-ABCE-FAC529CD8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F72876-8421-AD40-850C-78A4C19DE5CC}"/>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112507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48ADB-F60D-E648-8639-262F33EACDB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494FAC-563D-9440-8F13-E14A8EDC6AE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C9243EC-4527-1A4E-B478-E7BC675AA3C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F0CEA23-D542-DD4C-9585-BBEE32613C34}"/>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6" name="Footer Placeholder 5">
            <a:extLst>
              <a:ext uri="{FF2B5EF4-FFF2-40B4-BE49-F238E27FC236}">
                <a16:creationId xmlns:a16="http://schemas.microsoft.com/office/drawing/2014/main" id="{28C6D905-65DB-D840-95B2-C26DAE9FC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DFEE37-2C4A-5747-9283-6626E2628006}"/>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347603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F430B-A2DE-A745-BA7F-CC19DDE0A67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A70F62F-4C73-824D-AA4B-10FED5E09F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A4A8D6-93AE-4542-8E64-66236205656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50FC16F-8AA5-AC41-8398-63492EEF3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F6CE413-8841-CD49-B59D-EEAFA9BD986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F0B119E-E70D-014D-99C1-AF759C5DF787}"/>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8" name="Footer Placeholder 7">
            <a:extLst>
              <a:ext uri="{FF2B5EF4-FFF2-40B4-BE49-F238E27FC236}">
                <a16:creationId xmlns:a16="http://schemas.microsoft.com/office/drawing/2014/main" id="{B85B78AD-78FB-D444-A8EB-AEE137C072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1E8A07-FCBA-9041-B75A-7899C1798986}"/>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305989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27C2D-3DB8-8142-AA1D-B2DEAF0F939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A70FBC5-7053-6E4A-9B00-3978182DFFBB}"/>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4" name="Footer Placeholder 3">
            <a:extLst>
              <a:ext uri="{FF2B5EF4-FFF2-40B4-BE49-F238E27FC236}">
                <a16:creationId xmlns:a16="http://schemas.microsoft.com/office/drawing/2014/main" id="{53D0087E-94E2-3E4F-8412-788E34051A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0D91E5-6360-A441-8721-7559802A89A0}"/>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27854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616BFF-9223-B944-AEA9-1929166B6266}"/>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3" name="Footer Placeholder 2">
            <a:extLst>
              <a:ext uri="{FF2B5EF4-FFF2-40B4-BE49-F238E27FC236}">
                <a16:creationId xmlns:a16="http://schemas.microsoft.com/office/drawing/2014/main" id="{9817E918-F6EC-B546-8FF5-05FBC55C5E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41BE03-4232-8C4E-90E8-9CA533DBF97B}"/>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251598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60EA-BC4E-BE4A-8EE5-688EF5E86CC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BE75CE7-61D8-5A4E-A997-398AE73C6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8DE9B07-CC84-9040-96FE-200768B9F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BD2171-04F8-6B4D-B7F7-4E4F0AE4ACEF}"/>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6" name="Footer Placeholder 5">
            <a:extLst>
              <a:ext uri="{FF2B5EF4-FFF2-40B4-BE49-F238E27FC236}">
                <a16:creationId xmlns:a16="http://schemas.microsoft.com/office/drawing/2014/main" id="{73FE2ED6-F80D-2D49-8A0D-BA499CF711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7B6E1-DD7B-274F-91BE-840BA5677873}"/>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230069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71BF6-1DBF-EF44-8601-710E2B6B6B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17DA9AC-63D5-5643-8F83-7498731CDA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61A6E0-72EF-E245-9C0C-FC429358A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CABA31-110C-9746-A4F5-5F10C8D89033}"/>
              </a:ext>
            </a:extLst>
          </p:cNvPr>
          <p:cNvSpPr>
            <a:spLocks noGrp="1"/>
          </p:cNvSpPr>
          <p:nvPr>
            <p:ph type="dt" sz="half" idx="10"/>
          </p:nvPr>
        </p:nvSpPr>
        <p:spPr/>
        <p:txBody>
          <a:bodyPr/>
          <a:lstStyle/>
          <a:p>
            <a:fld id="{43B5376C-F9E7-CD41-B4D2-F4BFE7C183E4}" type="datetimeFigureOut">
              <a:rPr lang="en-US" smtClean="0"/>
              <a:t>3/17/2021</a:t>
            </a:fld>
            <a:endParaRPr lang="en-US"/>
          </a:p>
        </p:txBody>
      </p:sp>
      <p:sp>
        <p:nvSpPr>
          <p:cNvPr id="6" name="Footer Placeholder 5">
            <a:extLst>
              <a:ext uri="{FF2B5EF4-FFF2-40B4-BE49-F238E27FC236}">
                <a16:creationId xmlns:a16="http://schemas.microsoft.com/office/drawing/2014/main" id="{583A38B4-5D64-AB40-8FE7-F7453153D4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797B1-B8E2-D94A-83A3-BCDE8C939E13}"/>
              </a:ext>
            </a:extLst>
          </p:cNvPr>
          <p:cNvSpPr>
            <a:spLocks noGrp="1"/>
          </p:cNvSpPr>
          <p:nvPr>
            <p:ph type="sldNum" sz="quarter" idx="12"/>
          </p:nvPr>
        </p:nvSpPr>
        <p:spPr/>
        <p:txBody>
          <a:bodyPr/>
          <a:lstStyle/>
          <a:p>
            <a:fld id="{147DE96C-C588-8E44-B0AA-8C27F6DE9B84}" type="slidenum">
              <a:rPr lang="en-US" smtClean="0"/>
              <a:t>‹#›</a:t>
            </a:fld>
            <a:endParaRPr lang="en-US"/>
          </a:p>
        </p:txBody>
      </p:sp>
    </p:spTree>
    <p:extLst>
      <p:ext uri="{BB962C8B-B14F-4D97-AF65-F5344CB8AC3E}">
        <p14:creationId xmlns:p14="http://schemas.microsoft.com/office/powerpoint/2010/main" val="1800609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F23776-4048-444C-88B0-EE0F0F64C4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386165F-DCE2-C241-AA48-FF644382D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5788C2B-6864-6F4A-AC84-BBFE885E5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5376C-F9E7-CD41-B4D2-F4BFE7C183E4}" type="datetimeFigureOut">
              <a:rPr lang="en-US" smtClean="0"/>
              <a:t>3/17/2021</a:t>
            </a:fld>
            <a:endParaRPr lang="en-US"/>
          </a:p>
        </p:txBody>
      </p:sp>
      <p:sp>
        <p:nvSpPr>
          <p:cNvPr id="5" name="Footer Placeholder 4">
            <a:extLst>
              <a:ext uri="{FF2B5EF4-FFF2-40B4-BE49-F238E27FC236}">
                <a16:creationId xmlns:a16="http://schemas.microsoft.com/office/drawing/2014/main" id="{68392175-B15F-5540-9015-467747109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855F58-EC2A-A149-AD0B-0E3F17113A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DE96C-C588-8E44-B0AA-8C27F6DE9B84}" type="slidenum">
              <a:rPr lang="en-US" smtClean="0"/>
              <a:t>‹#›</a:t>
            </a:fld>
            <a:endParaRPr lang="en-US"/>
          </a:p>
        </p:txBody>
      </p:sp>
    </p:spTree>
    <p:extLst>
      <p:ext uri="{BB962C8B-B14F-4D97-AF65-F5344CB8AC3E}">
        <p14:creationId xmlns:p14="http://schemas.microsoft.com/office/powerpoint/2010/main" val="421182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0C0CCF94-9536-4A63-8FF2-E37827C92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C970655A-F4C2-4D7E-BAB6-D3BFC5CAE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8174"/>
            <a:ext cx="12192000" cy="4939827"/>
          </a:xfrm>
          <a:custGeom>
            <a:avLst/>
            <a:gdLst>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499101 w 12192000"/>
              <a:gd name="connsiteY144" fmla="*/ 232983 h 4939827"/>
              <a:gd name="connsiteX145" fmla="*/ 4558432 w 12192000"/>
              <a:gd name="connsiteY145" fmla="*/ 269194 h 4939827"/>
              <a:gd name="connsiteX146" fmla="*/ 4635061 w 12192000"/>
              <a:gd name="connsiteY146" fmla="*/ 280682 h 4939827"/>
              <a:gd name="connsiteX147" fmla="*/ 4680829 w 12192000"/>
              <a:gd name="connsiteY147" fmla="*/ 287953 h 4939827"/>
              <a:gd name="connsiteX148" fmla="*/ 4807427 w 12192000"/>
              <a:gd name="connsiteY148" fmla="*/ 276835 h 4939827"/>
              <a:gd name="connsiteX149" fmla="*/ 5028933 w 12192000"/>
              <a:gd name="connsiteY149" fmla="*/ 183887 h 4939827"/>
              <a:gd name="connsiteX150" fmla="*/ 5093642 w 12192000"/>
              <a:gd name="connsiteY150" fmla="*/ 177214 h 4939827"/>
              <a:gd name="connsiteX151" fmla="*/ 5102642 w 12192000"/>
              <a:gd name="connsiteY151" fmla="*/ 186816 h 4939827"/>
              <a:gd name="connsiteX152" fmla="*/ 5193590 w 12192000"/>
              <a:gd name="connsiteY152" fmla="*/ 136361 h 4939827"/>
              <a:gd name="connsiteX153" fmla="*/ 5323922 w 12192000"/>
              <a:gd name="connsiteY153" fmla="*/ 146332 h 4939827"/>
              <a:gd name="connsiteX154" fmla="*/ 5421860 w 12192000"/>
              <a:gd name="connsiteY154" fmla="*/ 167298 h 4939827"/>
              <a:gd name="connsiteX155" fmla="*/ 5476948 w 12192000"/>
              <a:gd name="connsiteY155" fmla="*/ 173249 h 4939827"/>
              <a:gd name="connsiteX156" fmla="*/ 5516842 w 12192000"/>
              <a:gd name="connsiteY156" fmla="*/ 184018 h 4939827"/>
              <a:gd name="connsiteX157" fmla="*/ 5619415 w 12192000"/>
              <a:gd name="connsiteY157" fmla="*/ 176781 h 4939827"/>
              <a:gd name="connsiteX158" fmla="*/ 5789867 w 12192000"/>
              <a:gd name="connsiteY158" fmla="*/ 150304 h 4939827"/>
              <a:gd name="connsiteX159" fmla="*/ 5825953 w 12192000"/>
              <a:gd name="connsiteY159" fmla="*/ 147907 h 4939827"/>
              <a:gd name="connsiteX160" fmla="*/ 5856168 w 12192000"/>
              <a:gd name="connsiteY160" fmla="*/ 158719 h 4939827"/>
              <a:gd name="connsiteX161" fmla="*/ 5862476 w 12192000"/>
              <a:gd name="connsiteY161" fmla="*/ 172447 h 4939827"/>
              <a:gd name="connsiteX162" fmla="*/ 5882195 w 12192000"/>
              <a:gd name="connsiteY162" fmla="*/ 173195 h 4939827"/>
              <a:gd name="connsiteX163" fmla="*/ 5887271 w 12192000"/>
              <a:gd name="connsiteY163" fmla="*/ 176084 h 4939827"/>
              <a:gd name="connsiteX164" fmla="*/ 5916552 w 12192000"/>
              <a:gd name="connsiteY164" fmla="*/ 189955 h 4939827"/>
              <a:gd name="connsiteX165" fmla="*/ 5983240 w 12192000"/>
              <a:gd name="connsiteY165" fmla="*/ 152755 h 4939827"/>
              <a:gd name="connsiteX166" fmla="*/ 6061852 w 12192000"/>
              <a:gd name="connsiteY166" fmla="*/ 161953 h 4939827"/>
              <a:gd name="connsiteX167" fmla="*/ 6408386 w 12192000"/>
              <a:gd name="connsiteY167" fmla="*/ 157590 h 4939827"/>
              <a:gd name="connsiteX168" fmla="*/ 6531386 w 12192000"/>
              <a:gd name="connsiteY168" fmla="*/ 156103 h 4939827"/>
              <a:gd name="connsiteX169" fmla="*/ 6721509 w 12192000"/>
              <a:gd name="connsiteY169" fmla="*/ 54829 h 4939827"/>
              <a:gd name="connsiteX170" fmla="*/ 6947884 w 12192000"/>
              <a:gd name="connsiteY170" fmla="*/ 47587 h 4939827"/>
              <a:gd name="connsiteX171" fmla="*/ 6965101 w 12192000"/>
              <a:gd name="connsiteY171" fmla="*/ 25718 h 4939827"/>
              <a:gd name="connsiteX172" fmla="*/ 6986370 w 12192000"/>
              <a:gd name="connsiteY172" fmla="*/ 12659 h 4939827"/>
              <a:gd name="connsiteX173" fmla="*/ 6989536 w 12192000"/>
              <a:gd name="connsiteY173" fmla="*/ 14528 h 4939827"/>
              <a:gd name="connsiteX174" fmla="*/ 7015933 w 12192000"/>
              <a:gd name="connsiteY174" fmla="*/ 9653 h 4939827"/>
              <a:gd name="connsiteX175" fmla="*/ 7020592 w 12192000"/>
              <a:gd name="connsiteY175" fmla="*/ 1651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558432 w 12192000"/>
              <a:gd name="connsiteY144" fmla="*/ 269194 h 4939827"/>
              <a:gd name="connsiteX145" fmla="*/ 4635061 w 12192000"/>
              <a:gd name="connsiteY145" fmla="*/ 280682 h 4939827"/>
              <a:gd name="connsiteX146" fmla="*/ 4680829 w 12192000"/>
              <a:gd name="connsiteY146" fmla="*/ 287953 h 4939827"/>
              <a:gd name="connsiteX147" fmla="*/ 4807427 w 12192000"/>
              <a:gd name="connsiteY147" fmla="*/ 276835 h 4939827"/>
              <a:gd name="connsiteX148" fmla="*/ 5028933 w 12192000"/>
              <a:gd name="connsiteY148" fmla="*/ 183887 h 4939827"/>
              <a:gd name="connsiteX149" fmla="*/ 5093642 w 12192000"/>
              <a:gd name="connsiteY149" fmla="*/ 177214 h 4939827"/>
              <a:gd name="connsiteX150" fmla="*/ 5102642 w 12192000"/>
              <a:gd name="connsiteY150" fmla="*/ 186816 h 4939827"/>
              <a:gd name="connsiteX151" fmla="*/ 5193590 w 12192000"/>
              <a:gd name="connsiteY151" fmla="*/ 136361 h 4939827"/>
              <a:gd name="connsiteX152" fmla="*/ 5323922 w 12192000"/>
              <a:gd name="connsiteY152" fmla="*/ 146332 h 4939827"/>
              <a:gd name="connsiteX153" fmla="*/ 5421860 w 12192000"/>
              <a:gd name="connsiteY153" fmla="*/ 167298 h 4939827"/>
              <a:gd name="connsiteX154" fmla="*/ 5476948 w 12192000"/>
              <a:gd name="connsiteY154" fmla="*/ 173249 h 4939827"/>
              <a:gd name="connsiteX155" fmla="*/ 5516842 w 12192000"/>
              <a:gd name="connsiteY155" fmla="*/ 184018 h 4939827"/>
              <a:gd name="connsiteX156" fmla="*/ 5619415 w 12192000"/>
              <a:gd name="connsiteY156" fmla="*/ 176781 h 4939827"/>
              <a:gd name="connsiteX157" fmla="*/ 5789867 w 12192000"/>
              <a:gd name="connsiteY157" fmla="*/ 150304 h 4939827"/>
              <a:gd name="connsiteX158" fmla="*/ 5825953 w 12192000"/>
              <a:gd name="connsiteY158" fmla="*/ 147907 h 4939827"/>
              <a:gd name="connsiteX159" fmla="*/ 5856168 w 12192000"/>
              <a:gd name="connsiteY159" fmla="*/ 158719 h 4939827"/>
              <a:gd name="connsiteX160" fmla="*/ 5862476 w 12192000"/>
              <a:gd name="connsiteY160" fmla="*/ 172447 h 4939827"/>
              <a:gd name="connsiteX161" fmla="*/ 5882195 w 12192000"/>
              <a:gd name="connsiteY161" fmla="*/ 173195 h 4939827"/>
              <a:gd name="connsiteX162" fmla="*/ 5887271 w 12192000"/>
              <a:gd name="connsiteY162" fmla="*/ 176084 h 4939827"/>
              <a:gd name="connsiteX163" fmla="*/ 5916552 w 12192000"/>
              <a:gd name="connsiteY163" fmla="*/ 189955 h 4939827"/>
              <a:gd name="connsiteX164" fmla="*/ 5983240 w 12192000"/>
              <a:gd name="connsiteY164" fmla="*/ 152755 h 4939827"/>
              <a:gd name="connsiteX165" fmla="*/ 6061852 w 12192000"/>
              <a:gd name="connsiteY165" fmla="*/ 161953 h 4939827"/>
              <a:gd name="connsiteX166" fmla="*/ 6408386 w 12192000"/>
              <a:gd name="connsiteY166" fmla="*/ 157590 h 4939827"/>
              <a:gd name="connsiteX167" fmla="*/ 6531386 w 12192000"/>
              <a:gd name="connsiteY167" fmla="*/ 156103 h 4939827"/>
              <a:gd name="connsiteX168" fmla="*/ 6721509 w 12192000"/>
              <a:gd name="connsiteY168" fmla="*/ 54829 h 4939827"/>
              <a:gd name="connsiteX169" fmla="*/ 6947884 w 12192000"/>
              <a:gd name="connsiteY169" fmla="*/ 47587 h 4939827"/>
              <a:gd name="connsiteX170" fmla="*/ 6965101 w 12192000"/>
              <a:gd name="connsiteY170" fmla="*/ 25718 h 4939827"/>
              <a:gd name="connsiteX171" fmla="*/ 6986370 w 12192000"/>
              <a:gd name="connsiteY171" fmla="*/ 12659 h 4939827"/>
              <a:gd name="connsiteX172" fmla="*/ 6989536 w 12192000"/>
              <a:gd name="connsiteY172" fmla="*/ 14528 h 4939827"/>
              <a:gd name="connsiteX173" fmla="*/ 7015933 w 12192000"/>
              <a:gd name="connsiteY173" fmla="*/ 9653 h 4939827"/>
              <a:gd name="connsiteX174" fmla="*/ 7020592 w 12192000"/>
              <a:gd name="connsiteY174" fmla="*/ 1651 h 4939827"/>
              <a:gd name="connsiteX175" fmla="*/ 7025905 w 12192000"/>
              <a:gd name="connsiteY17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680829 w 12192000"/>
              <a:gd name="connsiteY145" fmla="*/ 287953 h 4939827"/>
              <a:gd name="connsiteX146" fmla="*/ 4807427 w 12192000"/>
              <a:gd name="connsiteY146" fmla="*/ 276835 h 4939827"/>
              <a:gd name="connsiteX147" fmla="*/ 5028933 w 12192000"/>
              <a:gd name="connsiteY147" fmla="*/ 183887 h 4939827"/>
              <a:gd name="connsiteX148" fmla="*/ 5093642 w 12192000"/>
              <a:gd name="connsiteY148" fmla="*/ 177214 h 4939827"/>
              <a:gd name="connsiteX149" fmla="*/ 5102642 w 12192000"/>
              <a:gd name="connsiteY149" fmla="*/ 186816 h 4939827"/>
              <a:gd name="connsiteX150" fmla="*/ 5193590 w 12192000"/>
              <a:gd name="connsiteY150" fmla="*/ 136361 h 4939827"/>
              <a:gd name="connsiteX151" fmla="*/ 5323922 w 12192000"/>
              <a:gd name="connsiteY151" fmla="*/ 146332 h 4939827"/>
              <a:gd name="connsiteX152" fmla="*/ 5421860 w 12192000"/>
              <a:gd name="connsiteY152" fmla="*/ 167298 h 4939827"/>
              <a:gd name="connsiteX153" fmla="*/ 5476948 w 12192000"/>
              <a:gd name="connsiteY153" fmla="*/ 173249 h 4939827"/>
              <a:gd name="connsiteX154" fmla="*/ 5516842 w 12192000"/>
              <a:gd name="connsiteY154" fmla="*/ 184018 h 4939827"/>
              <a:gd name="connsiteX155" fmla="*/ 5619415 w 12192000"/>
              <a:gd name="connsiteY155" fmla="*/ 176781 h 4939827"/>
              <a:gd name="connsiteX156" fmla="*/ 5789867 w 12192000"/>
              <a:gd name="connsiteY156" fmla="*/ 150304 h 4939827"/>
              <a:gd name="connsiteX157" fmla="*/ 5825953 w 12192000"/>
              <a:gd name="connsiteY157" fmla="*/ 147907 h 4939827"/>
              <a:gd name="connsiteX158" fmla="*/ 5856168 w 12192000"/>
              <a:gd name="connsiteY158" fmla="*/ 158719 h 4939827"/>
              <a:gd name="connsiteX159" fmla="*/ 5862476 w 12192000"/>
              <a:gd name="connsiteY159" fmla="*/ 172447 h 4939827"/>
              <a:gd name="connsiteX160" fmla="*/ 5882195 w 12192000"/>
              <a:gd name="connsiteY160" fmla="*/ 173195 h 4939827"/>
              <a:gd name="connsiteX161" fmla="*/ 5887271 w 12192000"/>
              <a:gd name="connsiteY161" fmla="*/ 176084 h 4939827"/>
              <a:gd name="connsiteX162" fmla="*/ 5916552 w 12192000"/>
              <a:gd name="connsiteY162" fmla="*/ 189955 h 4939827"/>
              <a:gd name="connsiteX163" fmla="*/ 5983240 w 12192000"/>
              <a:gd name="connsiteY163" fmla="*/ 152755 h 4939827"/>
              <a:gd name="connsiteX164" fmla="*/ 6061852 w 12192000"/>
              <a:gd name="connsiteY164" fmla="*/ 161953 h 4939827"/>
              <a:gd name="connsiteX165" fmla="*/ 6408386 w 12192000"/>
              <a:gd name="connsiteY165" fmla="*/ 157590 h 4939827"/>
              <a:gd name="connsiteX166" fmla="*/ 6531386 w 12192000"/>
              <a:gd name="connsiteY166" fmla="*/ 156103 h 4939827"/>
              <a:gd name="connsiteX167" fmla="*/ 6721509 w 12192000"/>
              <a:gd name="connsiteY167" fmla="*/ 54829 h 4939827"/>
              <a:gd name="connsiteX168" fmla="*/ 6947884 w 12192000"/>
              <a:gd name="connsiteY168" fmla="*/ 47587 h 4939827"/>
              <a:gd name="connsiteX169" fmla="*/ 6965101 w 12192000"/>
              <a:gd name="connsiteY169" fmla="*/ 25718 h 4939827"/>
              <a:gd name="connsiteX170" fmla="*/ 6986370 w 12192000"/>
              <a:gd name="connsiteY170" fmla="*/ 12659 h 4939827"/>
              <a:gd name="connsiteX171" fmla="*/ 6989536 w 12192000"/>
              <a:gd name="connsiteY171" fmla="*/ 14528 h 4939827"/>
              <a:gd name="connsiteX172" fmla="*/ 7015933 w 12192000"/>
              <a:gd name="connsiteY172" fmla="*/ 9653 h 4939827"/>
              <a:gd name="connsiteX173" fmla="*/ 7020592 w 12192000"/>
              <a:gd name="connsiteY173" fmla="*/ 1651 h 4939827"/>
              <a:gd name="connsiteX174" fmla="*/ 7025905 w 12192000"/>
              <a:gd name="connsiteY17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08386 w 12192000"/>
              <a:gd name="connsiteY164" fmla="*/ 157590 h 4939827"/>
              <a:gd name="connsiteX165" fmla="*/ 6531386 w 12192000"/>
              <a:gd name="connsiteY165" fmla="*/ 156103 h 4939827"/>
              <a:gd name="connsiteX166" fmla="*/ 6721509 w 12192000"/>
              <a:gd name="connsiteY166" fmla="*/ 54829 h 4939827"/>
              <a:gd name="connsiteX167" fmla="*/ 6947884 w 12192000"/>
              <a:gd name="connsiteY167" fmla="*/ 47587 h 4939827"/>
              <a:gd name="connsiteX168" fmla="*/ 6965101 w 12192000"/>
              <a:gd name="connsiteY168" fmla="*/ 25718 h 4939827"/>
              <a:gd name="connsiteX169" fmla="*/ 6986370 w 12192000"/>
              <a:gd name="connsiteY169" fmla="*/ 12659 h 4939827"/>
              <a:gd name="connsiteX170" fmla="*/ 6989536 w 12192000"/>
              <a:gd name="connsiteY170" fmla="*/ 14528 h 4939827"/>
              <a:gd name="connsiteX171" fmla="*/ 7015933 w 12192000"/>
              <a:gd name="connsiteY171" fmla="*/ 9653 h 4939827"/>
              <a:gd name="connsiteX172" fmla="*/ 7020592 w 12192000"/>
              <a:gd name="connsiteY172" fmla="*/ 1651 h 4939827"/>
              <a:gd name="connsiteX173" fmla="*/ 7025905 w 12192000"/>
              <a:gd name="connsiteY17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21509 w 12192000"/>
              <a:gd name="connsiteY165" fmla="*/ 54829 h 4939827"/>
              <a:gd name="connsiteX166" fmla="*/ 6947884 w 12192000"/>
              <a:gd name="connsiteY166" fmla="*/ 47587 h 4939827"/>
              <a:gd name="connsiteX167" fmla="*/ 6965101 w 12192000"/>
              <a:gd name="connsiteY167" fmla="*/ 25718 h 4939827"/>
              <a:gd name="connsiteX168" fmla="*/ 6986370 w 12192000"/>
              <a:gd name="connsiteY168" fmla="*/ 12659 h 4939827"/>
              <a:gd name="connsiteX169" fmla="*/ 6989536 w 12192000"/>
              <a:gd name="connsiteY169" fmla="*/ 14528 h 4939827"/>
              <a:gd name="connsiteX170" fmla="*/ 7015933 w 12192000"/>
              <a:gd name="connsiteY170" fmla="*/ 9653 h 4939827"/>
              <a:gd name="connsiteX171" fmla="*/ 7020592 w 12192000"/>
              <a:gd name="connsiteY171" fmla="*/ 1651 h 4939827"/>
              <a:gd name="connsiteX172" fmla="*/ 7025905 w 12192000"/>
              <a:gd name="connsiteY17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947884 w 12192000"/>
              <a:gd name="connsiteY165" fmla="*/ 47587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152287 w 12192000"/>
              <a:gd name="connsiteY163" fmla="*/ 116736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56458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922756 w 12192000"/>
              <a:gd name="connsiteY135" fmla="*/ 194044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98001 w 12192000"/>
              <a:gd name="connsiteY124" fmla="*/ 231941 h 4939827"/>
              <a:gd name="connsiteX125" fmla="*/ 3561557 w 12192000"/>
              <a:gd name="connsiteY125" fmla="*/ 228095 h 4939827"/>
              <a:gd name="connsiteX126" fmla="*/ 3611920 w 12192000"/>
              <a:gd name="connsiteY126" fmla="*/ 218094 h 4939827"/>
              <a:gd name="connsiteX127" fmla="*/ 3620528 w 12192000"/>
              <a:gd name="connsiteY127" fmla="*/ 218788 h 4939827"/>
              <a:gd name="connsiteX128" fmla="*/ 3620766 w 12192000"/>
              <a:gd name="connsiteY128" fmla="*/ 218511 h 4939827"/>
              <a:gd name="connsiteX129" fmla="*/ 3629977 w 12192000"/>
              <a:gd name="connsiteY129" fmla="*/ 218664 h 4939827"/>
              <a:gd name="connsiteX130" fmla="*/ 3636217 w 12192000"/>
              <a:gd name="connsiteY130" fmla="*/ 220048 h 4939827"/>
              <a:gd name="connsiteX131" fmla="*/ 3709484 w 12192000"/>
              <a:gd name="connsiteY131" fmla="*/ 186927 h 4939827"/>
              <a:gd name="connsiteX132" fmla="*/ 3761342 w 12192000"/>
              <a:gd name="connsiteY132" fmla="*/ 177474 h 4939827"/>
              <a:gd name="connsiteX133" fmla="*/ 3799748 w 12192000"/>
              <a:gd name="connsiteY133" fmla="*/ 167154 h 4939827"/>
              <a:gd name="connsiteX134" fmla="*/ 3922756 w 12192000"/>
              <a:gd name="connsiteY134" fmla="*/ 194044 h 4939827"/>
              <a:gd name="connsiteX135" fmla="*/ 4028476 w 12192000"/>
              <a:gd name="connsiteY135" fmla="*/ 223679 h 4939827"/>
              <a:gd name="connsiteX136" fmla="*/ 4191582 w 12192000"/>
              <a:gd name="connsiteY136" fmla="*/ 238952 h 4939827"/>
              <a:gd name="connsiteX137" fmla="*/ 4251024 w 12192000"/>
              <a:gd name="connsiteY137" fmla="*/ 240874 h 4939827"/>
              <a:gd name="connsiteX138" fmla="*/ 4355275 w 12192000"/>
              <a:gd name="connsiteY138" fmla="*/ 260205 h 4939827"/>
              <a:gd name="connsiteX139" fmla="*/ 4423807 w 12192000"/>
              <a:gd name="connsiteY139" fmla="*/ 270366 h 4939827"/>
              <a:gd name="connsiteX140" fmla="*/ 4558432 w 12192000"/>
              <a:gd name="connsiteY140" fmla="*/ 269194 h 4939827"/>
              <a:gd name="connsiteX141" fmla="*/ 4635061 w 12192000"/>
              <a:gd name="connsiteY141" fmla="*/ 280682 h 4939827"/>
              <a:gd name="connsiteX142" fmla="*/ 4807427 w 12192000"/>
              <a:gd name="connsiteY142" fmla="*/ 276835 h 4939827"/>
              <a:gd name="connsiteX143" fmla="*/ 5028933 w 12192000"/>
              <a:gd name="connsiteY143" fmla="*/ 183887 h 4939827"/>
              <a:gd name="connsiteX144" fmla="*/ 5093642 w 12192000"/>
              <a:gd name="connsiteY144" fmla="*/ 177214 h 4939827"/>
              <a:gd name="connsiteX145" fmla="*/ 5102642 w 12192000"/>
              <a:gd name="connsiteY145" fmla="*/ 186816 h 4939827"/>
              <a:gd name="connsiteX146" fmla="*/ 5193590 w 12192000"/>
              <a:gd name="connsiteY146" fmla="*/ 156458 h 4939827"/>
              <a:gd name="connsiteX147" fmla="*/ 5323922 w 12192000"/>
              <a:gd name="connsiteY147" fmla="*/ 146332 h 4939827"/>
              <a:gd name="connsiteX148" fmla="*/ 5421860 w 12192000"/>
              <a:gd name="connsiteY148" fmla="*/ 167298 h 4939827"/>
              <a:gd name="connsiteX149" fmla="*/ 5476948 w 12192000"/>
              <a:gd name="connsiteY149" fmla="*/ 173249 h 4939827"/>
              <a:gd name="connsiteX150" fmla="*/ 5516842 w 12192000"/>
              <a:gd name="connsiteY150" fmla="*/ 184018 h 4939827"/>
              <a:gd name="connsiteX151" fmla="*/ 5619415 w 12192000"/>
              <a:gd name="connsiteY151" fmla="*/ 176781 h 4939827"/>
              <a:gd name="connsiteX152" fmla="*/ 5789867 w 12192000"/>
              <a:gd name="connsiteY152" fmla="*/ 150304 h 4939827"/>
              <a:gd name="connsiteX153" fmla="*/ 5825953 w 12192000"/>
              <a:gd name="connsiteY153" fmla="*/ 147907 h 4939827"/>
              <a:gd name="connsiteX154" fmla="*/ 5856168 w 12192000"/>
              <a:gd name="connsiteY154" fmla="*/ 158719 h 4939827"/>
              <a:gd name="connsiteX155" fmla="*/ 5862476 w 12192000"/>
              <a:gd name="connsiteY155" fmla="*/ 172447 h 4939827"/>
              <a:gd name="connsiteX156" fmla="*/ 5882195 w 12192000"/>
              <a:gd name="connsiteY156" fmla="*/ 173195 h 4939827"/>
              <a:gd name="connsiteX157" fmla="*/ 5887271 w 12192000"/>
              <a:gd name="connsiteY157" fmla="*/ 176084 h 4939827"/>
              <a:gd name="connsiteX158" fmla="*/ 5921577 w 12192000"/>
              <a:gd name="connsiteY158" fmla="*/ 169858 h 4939827"/>
              <a:gd name="connsiteX159" fmla="*/ 5983240 w 12192000"/>
              <a:gd name="connsiteY159" fmla="*/ 152755 h 4939827"/>
              <a:gd name="connsiteX160" fmla="*/ 6152287 w 12192000"/>
              <a:gd name="connsiteY160" fmla="*/ 116736 h 4939827"/>
              <a:gd name="connsiteX161" fmla="*/ 6415830 w 12192000"/>
              <a:gd name="connsiteY161" fmla="*/ 136006 h 4939827"/>
              <a:gd name="connsiteX162" fmla="*/ 6756965 w 12192000"/>
              <a:gd name="connsiteY162" fmla="*/ 57636 h 4939827"/>
              <a:gd name="connsiteX163" fmla="*/ 6819400 w 12192000"/>
              <a:gd name="connsiteY163" fmla="*/ 30742 h 4939827"/>
              <a:gd name="connsiteX164" fmla="*/ 6986370 w 12192000"/>
              <a:gd name="connsiteY164" fmla="*/ 12659 h 4939827"/>
              <a:gd name="connsiteX165" fmla="*/ 6989536 w 12192000"/>
              <a:gd name="connsiteY165" fmla="*/ 14528 h 4939827"/>
              <a:gd name="connsiteX166" fmla="*/ 7015933 w 12192000"/>
              <a:gd name="connsiteY166" fmla="*/ 9653 h 4939827"/>
              <a:gd name="connsiteX167" fmla="*/ 7020592 w 12192000"/>
              <a:gd name="connsiteY167" fmla="*/ 1651 h 4939827"/>
              <a:gd name="connsiteX168" fmla="*/ 7025905 w 12192000"/>
              <a:gd name="connsiteY16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30844 w 12192000"/>
              <a:gd name="connsiteY115" fmla="*/ 225861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3030844 w 12192000"/>
              <a:gd name="connsiteY114" fmla="*/ 225861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87089 w 12192000"/>
              <a:gd name="connsiteY55" fmla="*/ 303891 h 4939827"/>
              <a:gd name="connsiteX56" fmla="*/ 9371484 w 12192000"/>
              <a:gd name="connsiteY56" fmla="*/ 329634 h 4939827"/>
              <a:gd name="connsiteX57" fmla="*/ 9404829 w 12192000"/>
              <a:gd name="connsiteY57" fmla="*/ 339038 h 4939827"/>
              <a:gd name="connsiteX58" fmla="*/ 9427021 w 12192000"/>
              <a:gd name="connsiteY58" fmla="*/ 358784 h 4939827"/>
              <a:gd name="connsiteX59" fmla="*/ 9670844 w 12192000"/>
              <a:gd name="connsiteY59" fmla="*/ 405128 h 4939827"/>
              <a:gd name="connsiteX60" fmla="*/ 9816083 w 12192000"/>
              <a:gd name="connsiteY60" fmla="*/ 416573 h 4939827"/>
              <a:gd name="connsiteX61" fmla="*/ 9936741 w 12192000"/>
              <a:gd name="connsiteY61" fmla="*/ 437044 h 4939827"/>
              <a:gd name="connsiteX62" fmla="*/ 10050093 w 12192000"/>
              <a:gd name="connsiteY62" fmla="*/ 443783 h 4939827"/>
              <a:gd name="connsiteX63" fmla="*/ 10130090 w 12192000"/>
              <a:gd name="connsiteY63" fmla="*/ 459520 h 4939827"/>
              <a:gd name="connsiteX64" fmla="*/ 10173456 w 12192000"/>
              <a:gd name="connsiteY64" fmla="*/ 457749 h 4939827"/>
              <a:gd name="connsiteX65" fmla="*/ 10218232 w 12192000"/>
              <a:gd name="connsiteY65" fmla="*/ 459820 h 4939827"/>
              <a:gd name="connsiteX66" fmla="*/ 10354176 w 12192000"/>
              <a:gd name="connsiteY66" fmla="*/ 471377 h 4939827"/>
              <a:gd name="connsiteX67" fmla="*/ 10430681 w 12192000"/>
              <a:gd name="connsiteY67" fmla="*/ 481226 h 4939827"/>
              <a:gd name="connsiteX68" fmla="*/ 10478169 w 12192000"/>
              <a:gd name="connsiteY68" fmla="*/ 481774 h 4939827"/>
              <a:gd name="connsiteX69" fmla="*/ 10540907 w 12192000"/>
              <a:gd name="connsiteY69" fmla="*/ 485607 h 4939827"/>
              <a:gd name="connsiteX70" fmla="*/ 10614941 w 12192000"/>
              <a:gd name="connsiteY70" fmla="*/ 487592 h 4939827"/>
              <a:gd name="connsiteX71" fmla="*/ 10674098 w 12192000"/>
              <a:gd name="connsiteY71" fmla="*/ 521656 h 4939827"/>
              <a:gd name="connsiteX72" fmla="*/ 10874834 w 12192000"/>
              <a:gd name="connsiteY72" fmla="*/ 574867 h 4939827"/>
              <a:gd name="connsiteX73" fmla="*/ 10944981 w 12192000"/>
              <a:gd name="connsiteY73" fmla="*/ 615042 h 4939827"/>
              <a:gd name="connsiteX74" fmla="*/ 11006376 w 12192000"/>
              <a:gd name="connsiteY74" fmla="*/ 645957 h 4939827"/>
              <a:gd name="connsiteX75" fmla="*/ 11076308 w 12192000"/>
              <a:gd name="connsiteY75" fmla="*/ 675698 h 4939827"/>
              <a:gd name="connsiteX76" fmla="*/ 11148789 w 12192000"/>
              <a:gd name="connsiteY76" fmla="*/ 685041 h 4939827"/>
              <a:gd name="connsiteX77" fmla="*/ 11249129 w 12192000"/>
              <a:gd name="connsiteY77" fmla="*/ 684218 h 4939827"/>
              <a:gd name="connsiteX78" fmla="*/ 11299915 w 12192000"/>
              <a:gd name="connsiteY78" fmla="*/ 692177 h 4939827"/>
              <a:gd name="connsiteX79" fmla="*/ 11386973 w 12192000"/>
              <a:gd name="connsiteY79" fmla="*/ 708209 h 4939827"/>
              <a:gd name="connsiteX80" fmla="*/ 11500105 w 12192000"/>
              <a:gd name="connsiteY80" fmla="*/ 735014 h 4939827"/>
              <a:gd name="connsiteX81" fmla="*/ 11621735 w 12192000"/>
              <a:gd name="connsiteY81" fmla="*/ 789584 h 4939827"/>
              <a:gd name="connsiteX82" fmla="*/ 11691200 w 12192000"/>
              <a:gd name="connsiteY82" fmla="*/ 867902 h 4939827"/>
              <a:gd name="connsiteX83" fmla="*/ 11819427 w 12192000"/>
              <a:gd name="connsiteY83" fmla="*/ 911634 h 4939827"/>
              <a:gd name="connsiteX84" fmla="*/ 11969720 w 12192000"/>
              <a:gd name="connsiteY84" fmla="*/ 964737 h 4939827"/>
              <a:gd name="connsiteX85" fmla="*/ 12055766 w 12192000"/>
              <a:gd name="connsiteY85" fmla="*/ 991268 h 4939827"/>
              <a:gd name="connsiteX86" fmla="*/ 12171539 w 12192000"/>
              <a:gd name="connsiteY86" fmla="*/ 995427 h 4939827"/>
              <a:gd name="connsiteX87" fmla="*/ 12187831 w 12192000"/>
              <a:gd name="connsiteY87" fmla="*/ 996580 h 4939827"/>
              <a:gd name="connsiteX88" fmla="*/ 12192000 w 12192000"/>
              <a:gd name="connsiteY88" fmla="*/ 996726 h 4939827"/>
              <a:gd name="connsiteX89" fmla="*/ 12192000 w 12192000"/>
              <a:gd name="connsiteY89" fmla="*/ 4939827 h 4939827"/>
              <a:gd name="connsiteX90" fmla="*/ 0 w 12192000"/>
              <a:gd name="connsiteY90" fmla="*/ 4939827 h 4939827"/>
              <a:gd name="connsiteX91" fmla="*/ 0 w 12192000"/>
              <a:gd name="connsiteY91" fmla="*/ 512043 h 4939827"/>
              <a:gd name="connsiteX92" fmla="*/ 7381 w 12192000"/>
              <a:gd name="connsiteY92" fmla="*/ 512580 h 4939827"/>
              <a:gd name="connsiteX93" fmla="*/ 100029 w 12192000"/>
              <a:gd name="connsiteY93" fmla="*/ 504758 h 4939827"/>
              <a:gd name="connsiteX94" fmla="*/ 155244 w 12192000"/>
              <a:gd name="connsiteY94" fmla="*/ 525130 h 4939827"/>
              <a:gd name="connsiteX95" fmla="*/ 254366 w 12192000"/>
              <a:gd name="connsiteY95" fmla="*/ 534449 h 4939827"/>
              <a:gd name="connsiteX96" fmla="*/ 447292 w 12192000"/>
              <a:gd name="connsiteY96" fmla="*/ 542725 h 4939827"/>
              <a:gd name="connsiteX97" fmla="*/ 628105 w 12192000"/>
              <a:gd name="connsiteY97" fmla="*/ 547853 h 4939827"/>
              <a:gd name="connsiteX98" fmla="*/ 783146 w 12192000"/>
              <a:gd name="connsiteY98" fmla="*/ 591799 h 4939827"/>
              <a:gd name="connsiteX99" fmla="*/ 1043676 w 12192000"/>
              <a:gd name="connsiteY99" fmla="*/ 591887 h 4939827"/>
              <a:gd name="connsiteX100" fmla="*/ 1281816 w 12192000"/>
              <a:gd name="connsiteY100" fmla="*/ 520946 h 4939827"/>
              <a:gd name="connsiteX101" fmla="*/ 1486347 w 12192000"/>
              <a:gd name="connsiteY101" fmla="*/ 487310 h 4939827"/>
              <a:gd name="connsiteX102" fmla="*/ 1568079 w 12192000"/>
              <a:gd name="connsiteY102" fmla="*/ 462531 h 4939827"/>
              <a:gd name="connsiteX103" fmla="*/ 1622516 w 12192000"/>
              <a:gd name="connsiteY103" fmla="*/ 466058 h 4939827"/>
              <a:gd name="connsiteX104" fmla="*/ 1655457 w 12192000"/>
              <a:gd name="connsiteY104" fmla="*/ 465359 h 4939827"/>
              <a:gd name="connsiteX105" fmla="*/ 1717454 w 12192000"/>
              <a:gd name="connsiteY105" fmla="*/ 417203 h 4939827"/>
              <a:gd name="connsiteX106" fmla="*/ 1913794 w 12192000"/>
              <a:gd name="connsiteY106" fmla="*/ 365255 h 4939827"/>
              <a:gd name="connsiteX107" fmla="*/ 2129762 w 12192000"/>
              <a:gd name="connsiteY107" fmla="*/ 367832 h 4939827"/>
              <a:gd name="connsiteX108" fmla="*/ 2376970 w 12192000"/>
              <a:gd name="connsiteY108" fmla="*/ 350129 h 4939827"/>
              <a:gd name="connsiteX109" fmla="*/ 2480155 w 12192000"/>
              <a:gd name="connsiteY109" fmla="*/ 359227 h 4939827"/>
              <a:gd name="connsiteX110" fmla="*/ 2586782 w 12192000"/>
              <a:gd name="connsiteY110" fmla="*/ 339352 h 4939827"/>
              <a:gd name="connsiteX111" fmla="*/ 2679617 w 12192000"/>
              <a:gd name="connsiteY111" fmla="*/ 305383 h 4939827"/>
              <a:gd name="connsiteX112" fmla="*/ 2788947 w 12192000"/>
              <a:gd name="connsiteY112" fmla="*/ 250375 h 4939827"/>
              <a:gd name="connsiteX113" fmla="*/ 2965530 w 12192000"/>
              <a:gd name="connsiteY113" fmla="*/ 245958 h 4939827"/>
              <a:gd name="connsiteX114" fmla="*/ 3103677 w 12192000"/>
              <a:gd name="connsiteY114" fmla="*/ 209527 h 4939827"/>
              <a:gd name="connsiteX115" fmla="*/ 3126759 w 12192000"/>
              <a:gd name="connsiteY115" fmla="*/ 211226 h 4939827"/>
              <a:gd name="connsiteX116" fmla="*/ 3164020 w 12192000"/>
              <a:gd name="connsiteY116" fmla="*/ 212779 h 4939827"/>
              <a:gd name="connsiteX117" fmla="*/ 3285019 w 12192000"/>
              <a:gd name="connsiteY117" fmla="*/ 220535 h 4939827"/>
              <a:gd name="connsiteX118" fmla="*/ 3365154 w 12192000"/>
              <a:gd name="connsiteY118" fmla="*/ 226416 h 4939827"/>
              <a:gd name="connsiteX119" fmla="*/ 3367507 w 12192000"/>
              <a:gd name="connsiteY119" fmla="*/ 225416 h 4939827"/>
              <a:gd name="connsiteX120" fmla="*/ 3387567 w 12192000"/>
              <a:gd name="connsiteY120" fmla="*/ 227103 h 4939827"/>
              <a:gd name="connsiteX121" fmla="*/ 3498001 w 12192000"/>
              <a:gd name="connsiteY121" fmla="*/ 231941 h 4939827"/>
              <a:gd name="connsiteX122" fmla="*/ 3561557 w 12192000"/>
              <a:gd name="connsiteY122" fmla="*/ 228095 h 4939827"/>
              <a:gd name="connsiteX123" fmla="*/ 3611920 w 12192000"/>
              <a:gd name="connsiteY123" fmla="*/ 218094 h 4939827"/>
              <a:gd name="connsiteX124" fmla="*/ 3620528 w 12192000"/>
              <a:gd name="connsiteY124" fmla="*/ 218788 h 4939827"/>
              <a:gd name="connsiteX125" fmla="*/ 3620766 w 12192000"/>
              <a:gd name="connsiteY125" fmla="*/ 218511 h 4939827"/>
              <a:gd name="connsiteX126" fmla="*/ 3629977 w 12192000"/>
              <a:gd name="connsiteY126" fmla="*/ 218664 h 4939827"/>
              <a:gd name="connsiteX127" fmla="*/ 3636217 w 12192000"/>
              <a:gd name="connsiteY127" fmla="*/ 220048 h 4939827"/>
              <a:gd name="connsiteX128" fmla="*/ 3709484 w 12192000"/>
              <a:gd name="connsiteY128" fmla="*/ 186927 h 4939827"/>
              <a:gd name="connsiteX129" fmla="*/ 3761342 w 12192000"/>
              <a:gd name="connsiteY129" fmla="*/ 177474 h 4939827"/>
              <a:gd name="connsiteX130" fmla="*/ 3799748 w 12192000"/>
              <a:gd name="connsiteY130" fmla="*/ 167154 h 4939827"/>
              <a:gd name="connsiteX131" fmla="*/ 3922756 w 12192000"/>
              <a:gd name="connsiteY131" fmla="*/ 194044 h 4939827"/>
              <a:gd name="connsiteX132" fmla="*/ 4028476 w 12192000"/>
              <a:gd name="connsiteY132" fmla="*/ 223679 h 4939827"/>
              <a:gd name="connsiteX133" fmla="*/ 4191582 w 12192000"/>
              <a:gd name="connsiteY133" fmla="*/ 238952 h 4939827"/>
              <a:gd name="connsiteX134" fmla="*/ 4251024 w 12192000"/>
              <a:gd name="connsiteY134" fmla="*/ 240874 h 4939827"/>
              <a:gd name="connsiteX135" fmla="*/ 4355275 w 12192000"/>
              <a:gd name="connsiteY135" fmla="*/ 260205 h 4939827"/>
              <a:gd name="connsiteX136" fmla="*/ 4423807 w 12192000"/>
              <a:gd name="connsiteY136" fmla="*/ 270366 h 4939827"/>
              <a:gd name="connsiteX137" fmla="*/ 4558432 w 12192000"/>
              <a:gd name="connsiteY137" fmla="*/ 269194 h 4939827"/>
              <a:gd name="connsiteX138" fmla="*/ 4635061 w 12192000"/>
              <a:gd name="connsiteY138" fmla="*/ 280682 h 4939827"/>
              <a:gd name="connsiteX139" fmla="*/ 4807427 w 12192000"/>
              <a:gd name="connsiteY139" fmla="*/ 276835 h 4939827"/>
              <a:gd name="connsiteX140" fmla="*/ 5028933 w 12192000"/>
              <a:gd name="connsiteY140" fmla="*/ 183887 h 4939827"/>
              <a:gd name="connsiteX141" fmla="*/ 5093642 w 12192000"/>
              <a:gd name="connsiteY141" fmla="*/ 177214 h 4939827"/>
              <a:gd name="connsiteX142" fmla="*/ 5102642 w 12192000"/>
              <a:gd name="connsiteY142" fmla="*/ 186816 h 4939827"/>
              <a:gd name="connsiteX143" fmla="*/ 5193590 w 12192000"/>
              <a:gd name="connsiteY143" fmla="*/ 156458 h 4939827"/>
              <a:gd name="connsiteX144" fmla="*/ 5323922 w 12192000"/>
              <a:gd name="connsiteY144" fmla="*/ 146332 h 4939827"/>
              <a:gd name="connsiteX145" fmla="*/ 5421860 w 12192000"/>
              <a:gd name="connsiteY145" fmla="*/ 167298 h 4939827"/>
              <a:gd name="connsiteX146" fmla="*/ 5476948 w 12192000"/>
              <a:gd name="connsiteY146" fmla="*/ 173249 h 4939827"/>
              <a:gd name="connsiteX147" fmla="*/ 5516842 w 12192000"/>
              <a:gd name="connsiteY147" fmla="*/ 184018 h 4939827"/>
              <a:gd name="connsiteX148" fmla="*/ 5619415 w 12192000"/>
              <a:gd name="connsiteY148" fmla="*/ 176781 h 4939827"/>
              <a:gd name="connsiteX149" fmla="*/ 5789867 w 12192000"/>
              <a:gd name="connsiteY149" fmla="*/ 150304 h 4939827"/>
              <a:gd name="connsiteX150" fmla="*/ 5825953 w 12192000"/>
              <a:gd name="connsiteY150" fmla="*/ 147907 h 4939827"/>
              <a:gd name="connsiteX151" fmla="*/ 5856168 w 12192000"/>
              <a:gd name="connsiteY151" fmla="*/ 158719 h 4939827"/>
              <a:gd name="connsiteX152" fmla="*/ 5862476 w 12192000"/>
              <a:gd name="connsiteY152" fmla="*/ 172447 h 4939827"/>
              <a:gd name="connsiteX153" fmla="*/ 5882195 w 12192000"/>
              <a:gd name="connsiteY153" fmla="*/ 173195 h 4939827"/>
              <a:gd name="connsiteX154" fmla="*/ 5887271 w 12192000"/>
              <a:gd name="connsiteY154" fmla="*/ 176084 h 4939827"/>
              <a:gd name="connsiteX155" fmla="*/ 5921577 w 12192000"/>
              <a:gd name="connsiteY155" fmla="*/ 169858 h 4939827"/>
              <a:gd name="connsiteX156" fmla="*/ 5983240 w 12192000"/>
              <a:gd name="connsiteY156" fmla="*/ 152755 h 4939827"/>
              <a:gd name="connsiteX157" fmla="*/ 6152287 w 12192000"/>
              <a:gd name="connsiteY157" fmla="*/ 116736 h 4939827"/>
              <a:gd name="connsiteX158" fmla="*/ 6415830 w 12192000"/>
              <a:gd name="connsiteY158" fmla="*/ 136006 h 4939827"/>
              <a:gd name="connsiteX159" fmla="*/ 6756965 w 12192000"/>
              <a:gd name="connsiteY159" fmla="*/ 57636 h 4939827"/>
              <a:gd name="connsiteX160" fmla="*/ 6819400 w 12192000"/>
              <a:gd name="connsiteY160" fmla="*/ 30742 h 4939827"/>
              <a:gd name="connsiteX161" fmla="*/ 6986370 w 12192000"/>
              <a:gd name="connsiteY161" fmla="*/ 12659 h 4939827"/>
              <a:gd name="connsiteX162" fmla="*/ 6989536 w 12192000"/>
              <a:gd name="connsiteY162" fmla="*/ 14528 h 4939827"/>
              <a:gd name="connsiteX163" fmla="*/ 7015933 w 12192000"/>
              <a:gd name="connsiteY163" fmla="*/ 9653 h 4939827"/>
              <a:gd name="connsiteX164" fmla="*/ 7020592 w 12192000"/>
              <a:gd name="connsiteY164" fmla="*/ 1651 h 4939827"/>
              <a:gd name="connsiteX165" fmla="*/ 7025905 w 12192000"/>
              <a:gd name="connsiteY16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371484 w 12192000"/>
              <a:gd name="connsiteY55" fmla="*/ 329634 h 4939827"/>
              <a:gd name="connsiteX56" fmla="*/ 9404829 w 12192000"/>
              <a:gd name="connsiteY56" fmla="*/ 339038 h 4939827"/>
              <a:gd name="connsiteX57" fmla="*/ 9427021 w 12192000"/>
              <a:gd name="connsiteY57" fmla="*/ 358784 h 4939827"/>
              <a:gd name="connsiteX58" fmla="*/ 9670844 w 12192000"/>
              <a:gd name="connsiteY58" fmla="*/ 405128 h 4939827"/>
              <a:gd name="connsiteX59" fmla="*/ 9816083 w 12192000"/>
              <a:gd name="connsiteY59" fmla="*/ 416573 h 4939827"/>
              <a:gd name="connsiteX60" fmla="*/ 9936741 w 12192000"/>
              <a:gd name="connsiteY60" fmla="*/ 437044 h 4939827"/>
              <a:gd name="connsiteX61" fmla="*/ 10050093 w 12192000"/>
              <a:gd name="connsiteY61" fmla="*/ 443783 h 4939827"/>
              <a:gd name="connsiteX62" fmla="*/ 10130090 w 12192000"/>
              <a:gd name="connsiteY62" fmla="*/ 459520 h 4939827"/>
              <a:gd name="connsiteX63" fmla="*/ 10173456 w 12192000"/>
              <a:gd name="connsiteY63" fmla="*/ 457749 h 4939827"/>
              <a:gd name="connsiteX64" fmla="*/ 10218232 w 12192000"/>
              <a:gd name="connsiteY64" fmla="*/ 459820 h 4939827"/>
              <a:gd name="connsiteX65" fmla="*/ 10354176 w 12192000"/>
              <a:gd name="connsiteY65" fmla="*/ 471377 h 4939827"/>
              <a:gd name="connsiteX66" fmla="*/ 10430681 w 12192000"/>
              <a:gd name="connsiteY66" fmla="*/ 481226 h 4939827"/>
              <a:gd name="connsiteX67" fmla="*/ 10478169 w 12192000"/>
              <a:gd name="connsiteY67" fmla="*/ 481774 h 4939827"/>
              <a:gd name="connsiteX68" fmla="*/ 10540907 w 12192000"/>
              <a:gd name="connsiteY68" fmla="*/ 485607 h 4939827"/>
              <a:gd name="connsiteX69" fmla="*/ 10614941 w 12192000"/>
              <a:gd name="connsiteY69" fmla="*/ 487592 h 4939827"/>
              <a:gd name="connsiteX70" fmla="*/ 10674098 w 12192000"/>
              <a:gd name="connsiteY70" fmla="*/ 521656 h 4939827"/>
              <a:gd name="connsiteX71" fmla="*/ 10874834 w 12192000"/>
              <a:gd name="connsiteY71" fmla="*/ 574867 h 4939827"/>
              <a:gd name="connsiteX72" fmla="*/ 10944981 w 12192000"/>
              <a:gd name="connsiteY72" fmla="*/ 615042 h 4939827"/>
              <a:gd name="connsiteX73" fmla="*/ 11006376 w 12192000"/>
              <a:gd name="connsiteY73" fmla="*/ 645957 h 4939827"/>
              <a:gd name="connsiteX74" fmla="*/ 11076308 w 12192000"/>
              <a:gd name="connsiteY74" fmla="*/ 675698 h 4939827"/>
              <a:gd name="connsiteX75" fmla="*/ 11148789 w 12192000"/>
              <a:gd name="connsiteY75" fmla="*/ 685041 h 4939827"/>
              <a:gd name="connsiteX76" fmla="*/ 11249129 w 12192000"/>
              <a:gd name="connsiteY76" fmla="*/ 684218 h 4939827"/>
              <a:gd name="connsiteX77" fmla="*/ 11299915 w 12192000"/>
              <a:gd name="connsiteY77" fmla="*/ 692177 h 4939827"/>
              <a:gd name="connsiteX78" fmla="*/ 11386973 w 12192000"/>
              <a:gd name="connsiteY78" fmla="*/ 708209 h 4939827"/>
              <a:gd name="connsiteX79" fmla="*/ 11500105 w 12192000"/>
              <a:gd name="connsiteY79" fmla="*/ 735014 h 4939827"/>
              <a:gd name="connsiteX80" fmla="*/ 11621735 w 12192000"/>
              <a:gd name="connsiteY80" fmla="*/ 789584 h 4939827"/>
              <a:gd name="connsiteX81" fmla="*/ 11691200 w 12192000"/>
              <a:gd name="connsiteY81" fmla="*/ 867902 h 4939827"/>
              <a:gd name="connsiteX82" fmla="*/ 11819427 w 12192000"/>
              <a:gd name="connsiteY82" fmla="*/ 911634 h 4939827"/>
              <a:gd name="connsiteX83" fmla="*/ 11969720 w 12192000"/>
              <a:gd name="connsiteY83" fmla="*/ 964737 h 4939827"/>
              <a:gd name="connsiteX84" fmla="*/ 12055766 w 12192000"/>
              <a:gd name="connsiteY84" fmla="*/ 991268 h 4939827"/>
              <a:gd name="connsiteX85" fmla="*/ 12171539 w 12192000"/>
              <a:gd name="connsiteY85" fmla="*/ 995427 h 4939827"/>
              <a:gd name="connsiteX86" fmla="*/ 12187831 w 12192000"/>
              <a:gd name="connsiteY86" fmla="*/ 996580 h 4939827"/>
              <a:gd name="connsiteX87" fmla="*/ 12192000 w 12192000"/>
              <a:gd name="connsiteY87" fmla="*/ 996726 h 4939827"/>
              <a:gd name="connsiteX88" fmla="*/ 12192000 w 12192000"/>
              <a:gd name="connsiteY88" fmla="*/ 4939827 h 4939827"/>
              <a:gd name="connsiteX89" fmla="*/ 0 w 12192000"/>
              <a:gd name="connsiteY89" fmla="*/ 4939827 h 4939827"/>
              <a:gd name="connsiteX90" fmla="*/ 0 w 12192000"/>
              <a:gd name="connsiteY90" fmla="*/ 512043 h 4939827"/>
              <a:gd name="connsiteX91" fmla="*/ 7381 w 12192000"/>
              <a:gd name="connsiteY91" fmla="*/ 512580 h 4939827"/>
              <a:gd name="connsiteX92" fmla="*/ 100029 w 12192000"/>
              <a:gd name="connsiteY92" fmla="*/ 504758 h 4939827"/>
              <a:gd name="connsiteX93" fmla="*/ 155244 w 12192000"/>
              <a:gd name="connsiteY93" fmla="*/ 525130 h 4939827"/>
              <a:gd name="connsiteX94" fmla="*/ 254366 w 12192000"/>
              <a:gd name="connsiteY94" fmla="*/ 534449 h 4939827"/>
              <a:gd name="connsiteX95" fmla="*/ 447292 w 12192000"/>
              <a:gd name="connsiteY95" fmla="*/ 542725 h 4939827"/>
              <a:gd name="connsiteX96" fmla="*/ 628105 w 12192000"/>
              <a:gd name="connsiteY96" fmla="*/ 547853 h 4939827"/>
              <a:gd name="connsiteX97" fmla="*/ 783146 w 12192000"/>
              <a:gd name="connsiteY97" fmla="*/ 591799 h 4939827"/>
              <a:gd name="connsiteX98" fmla="*/ 1043676 w 12192000"/>
              <a:gd name="connsiteY98" fmla="*/ 591887 h 4939827"/>
              <a:gd name="connsiteX99" fmla="*/ 1281816 w 12192000"/>
              <a:gd name="connsiteY99" fmla="*/ 520946 h 4939827"/>
              <a:gd name="connsiteX100" fmla="*/ 1486347 w 12192000"/>
              <a:gd name="connsiteY100" fmla="*/ 487310 h 4939827"/>
              <a:gd name="connsiteX101" fmla="*/ 1568079 w 12192000"/>
              <a:gd name="connsiteY101" fmla="*/ 462531 h 4939827"/>
              <a:gd name="connsiteX102" fmla="*/ 1622516 w 12192000"/>
              <a:gd name="connsiteY102" fmla="*/ 466058 h 4939827"/>
              <a:gd name="connsiteX103" fmla="*/ 1655457 w 12192000"/>
              <a:gd name="connsiteY103" fmla="*/ 465359 h 4939827"/>
              <a:gd name="connsiteX104" fmla="*/ 1717454 w 12192000"/>
              <a:gd name="connsiteY104" fmla="*/ 417203 h 4939827"/>
              <a:gd name="connsiteX105" fmla="*/ 1913794 w 12192000"/>
              <a:gd name="connsiteY105" fmla="*/ 365255 h 4939827"/>
              <a:gd name="connsiteX106" fmla="*/ 2129762 w 12192000"/>
              <a:gd name="connsiteY106" fmla="*/ 367832 h 4939827"/>
              <a:gd name="connsiteX107" fmla="*/ 2376970 w 12192000"/>
              <a:gd name="connsiteY107" fmla="*/ 350129 h 4939827"/>
              <a:gd name="connsiteX108" fmla="*/ 2480155 w 12192000"/>
              <a:gd name="connsiteY108" fmla="*/ 359227 h 4939827"/>
              <a:gd name="connsiteX109" fmla="*/ 2586782 w 12192000"/>
              <a:gd name="connsiteY109" fmla="*/ 339352 h 4939827"/>
              <a:gd name="connsiteX110" fmla="*/ 2679617 w 12192000"/>
              <a:gd name="connsiteY110" fmla="*/ 305383 h 4939827"/>
              <a:gd name="connsiteX111" fmla="*/ 2788947 w 12192000"/>
              <a:gd name="connsiteY111" fmla="*/ 250375 h 4939827"/>
              <a:gd name="connsiteX112" fmla="*/ 2965530 w 12192000"/>
              <a:gd name="connsiteY112" fmla="*/ 245958 h 4939827"/>
              <a:gd name="connsiteX113" fmla="*/ 3103677 w 12192000"/>
              <a:gd name="connsiteY113" fmla="*/ 209527 h 4939827"/>
              <a:gd name="connsiteX114" fmla="*/ 3126759 w 12192000"/>
              <a:gd name="connsiteY114" fmla="*/ 211226 h 4939827"/>
              <a:gd name="connsiteX115" fmla="*/ 3164020 w 12192000"/>
              <a:gd name="connsiteY115" fmla="*/ 212779 h 4939827"/>
              <a:gd name="connsiteX116" fmla="*/ 3285019 w 12192000"/>
              <a:gd name="connsiteY116" fmla="*/ 220535 h 4939827"/>
              <a:gd name="connsiteX117" fmla="*/ 3365154 w 12192000"/>
              <a:gd name="connsiteY117" fmla="*/ 226416 h 4939827"/>
              <a:gd name="connsiteX118" fmla="*/ 3367507 w 12192000"/>
              <a:gd name="connsiteY118" fmla="*/ 225416 h 4939827"/>
              <a:gd name="connsiteX119" fmla="*/ 3387567 w 12192000"/>
              <a:gd name="connsiteY119" fmla="*/ 227103 h 4939827"/>
              <a:gd name="connsiteX120" fmla="*/ 3498001 w 12192000"/>
              <a:gd name="connsiteY120" fmla="*/ 231941 h 4939827"/>
              <a:gd name="connsiteX121" fmla="*/ 3561557 w 12192000"/>
              <a:gd name="connsiteY121" fmla="*/ 228095 h 4939827"/>
              <a:gd name="connsiteX122" fmla="*/ 3611920 w 12192000"/>
              <a:gd name="connsiteY122" fmla="*/ 218094 h 4939827"/>
              <a:gd name="connsiteX123" fmla="*/ 3620528 w 12192000"/>
              <a:gd name="connsiteY123" fmla="*/ 218788 h 4939827"/>
              <a:gd name="connsiteX124" fmla="*/ 3620766 w 12192000"/>
              <a:gd name="connsiteY124" fmla="*/ 218511 h 4939827"/>
              <a:gd name="connsiteX125" fmla="*/ 3629977 w 12192000"/>
              <a:gd name="connsiteY125" fmla="*/ 218664 h 4939827"/>
              <a:gd name="connsiteX126" fmla="*/ 3636217 w 12192000"/>
              <a:gd name="connsiteY126" fmla="*/ 220048 h 4939827"/>
              <a:gd name="connsiteX127" fmla="*/ 3709484 w 12192000"/>
              <a:gd name="connsiteY127" fmla="*/ 186927 h 4939827"/>
              <a:gd name="connsiteX128" fmla="*/ 3761342 w 12192000"/>
              <a:gd name="connsiteY128" fmla="*/ 177474 h 4939827"/>
              <a:gd name="connsiteX129" fmla="*/ 3799748 w 12192000"/>
              <a:gd name="connsiteY129" fmla="*/ 167154 h 4939827"/>
              <a:gd name="connsiteX130" fmla="*/ 3922756 w 12192000"/>
              <a:gd name="connsiteY130" fmla="*/ 194044 h 4939827"/>
              <a:gd name="connsiteX131" fmla="*/ 4028476 w 12192000"/>
              <a:gd name="connsiteY131" fmla="*/ 223679 h 4939827"/>
              <a:gd name="connsiteX132" fmla="*/ 4191582 w 12192000"/>
              <a:gd name="connsiteY132" fmla="*/ 238952 h 4939827"/>
              <a:gd name="connsiteX133" fmla="*/ 4251024 w 12192000"/>
              <a:gd name="connsiteY133" fmla="*/ 240874 h 4939827"/>
              <a:gd name="connsiteX134" fmla="*/ 4355275 w 12192000"/>
              <a:gd name="connsiteY134" fmla="*/ 260205 h 4939827"/>
              <a:gd name="connsiteX135" fmla="*/ 4423807 w 12192000"/>
              <a:gd name="connsiteY135" fmla="*/ 270366 h 4939827"/>
              <a:gd name="connsiteX136" fmla="*/ 4558432 w 12192000"/>
              <a:gd name="connsiteY136" fmla="*/ 269194 h 4939827"/>
              <a:gd name="connsiteX137" fmla="*/ 4635061 w 12192000"/>
              <a:gd name="connsiteY137" fmla="*/ 280682 h 4939827"/>
              <a:gd name="connsiteX138" fmla="*/ 4807427 w 12192000"/>
              <a:gd name="connsiteY138" fmla="*/ 276835 h 4939827"/>
              <a:gd name="connsiteX139" fmla="*/ 5028933 w 12192000"/>
              <a:gd name="connsiteY139" fmla="*/ 183887 h 4939827"/>
              <a:gd name="connsiteX140" fmla="*/ 5093642 w 12192000"/>
              <a:gd name="connsiteY140" fmla="*/ 177214 h 4939827"/>
              <a:gd name="connsiteX141" fmla="*/ 5102642 w 12192000"/>
              <a:gd name="connsiteY141" fmla="*/ 186816 h 4939827"/>
              <a:gd name="connsiteX142" fmla="*/ 5193590 w 12192000"/>
              <a:gd name="connsiteY142" fmla="*/ 156458 h 4939827"/>
              <a:gd name="connsiteX143" fmla="*/ 5323922 w 12192000"/>
              <a:gd name="connsiteY143" fmla="*/ 146332 h 4939827"/>
              <a:gd name="connsiteX144" fmla="*/ 5421860 w 12192000"/>
              <a:gd name="connsiteY144" fmla="*/ 167298 h 4939827"/>
              <a:gd name="connsiteX145" fmla="*/ 5476948 w 12192000"/>
              <a:gd name="connsiteY145" fmla="*/ 173249 h 4939827"/>
              <a:gd name="connsiteX146" fmla="*/ 5516842 w 12192000"/>
              <a:gd name="connsiteY146" fmla="*/ 184018 h 4939827"/>
              <a:gd name="connsiteX147" fmla="*/ 5619415 w 12192000"/>
              <a:gd name="connsiteY147" fmla="*/ 176781 h 4939827"/>
              <a:gd name="connsiteX148" fmla="*/ 5789867 w 12192000"/>
              <a:gd name="connsiteY148" fmla="*/ 150304 h 4939827"/>
              <a:gd name="connsiteX149" fmla="*/ 5825953 w 12192000"/>
              <a:gd name="connsiteY149" fmla="*/ 147907 h 4939827"/>
              <a:gd name="connsiteX150" fmla="*/ 5856168 w 12192000"/>
              <a:gd name="connsiteY150" fmla="*/ 158719 h 4939827"/>
              <a:gd name="connsiteX151" fmla="*/ 5862476 w 12192000"/>
              <a:gd name="connsiteY151" fmla="*/ 172447 h 4939827"/>
              <a:gd name="connsiteX152" fmla="*/ 5882195 w 12192000"/>
              <a:gd name="connsiteY152" fmla="*/ 173195 h 4939827"/>
              <a:gd name="connsiteX153" fmla="*/ 5887271 w 12192000"/>
              <a:gd name="connsiteY153" fmla="*/ 176084 h 4939827"/>
              <a:gd name="connsiteX154" fmla="*/ 5921577 w 12192000"/>
              <a:gd name="connsiteY154" fmla="*/ 169858 h 4939827"/>
              <a:gd name="connsiteX155" fmla="*/ 5983240 w 12192000"/>
              <a:gd name="connsiteY155" fmla="*/ 152755 h 4939827"/>
              <a:gd name="connsiteX156" fmla="*/ 6152287 w 12192000"/>
              <a:gd name="connsiteY156" fmla="*/ 116736 h 4939827"/>
              <a:gd name="connsiteX157" fmla="*/ 6415830 w 12192000"/>
              <a:gd name="connsiteY157" fmla="*/ 136006 h 4939827"/>
              <a:gd name="connsiteX158" fmla="*/ 6756965 w 12192000"/>
              <a:gd name="connsiteY158" fmla="*/ 57636 h 4939827"/>
              <a:gd name="connsiteX159" fmla="*/ 6819400 w 12192000"/>
              <a:gd name="connsiteY159" fmla="*/ 30742 h 4939827"/>
              <a:gd name="connsiteX160" fmla="*/ 6986370 w 12192000"/>
              <a:gd name="connsiteY160" fmla="*/ 12659 h 4939827"/>
              <a:gd name="connsiteX161" fmla="*/ 6989536 w 12192000"/>
              <a:gd name="connsiteY161" fmla="*/ 14528 h 4939827"/>
              <a:gd name="connsiteX162" fmla="*/ 7015933 w 12192000"/>
              <a:gd name="connsiteY162" fmla="*/ 9653 h 4939827"/>
              <a:gd name="connsiteX163" fmla="*/ 7020592 w 12192000"/>
              <a:gd name="connsiteY163" fmla="*/ 1651 h 4939827"/>
              <a:gd name="connsiteX164" fmla="*/ 7025905 w 12192000"/>
              <a:gd name="connsiteY16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877301 w 12192000"/>
              <a:gd name="connsiteY15" fmla="*/ 186153 h 4939827"/>
              <a:gd name="connsiteX16" fmla="*/ 7952584 w 12192000"/>
              <a:gd name="connsiteY16" fmla="*/ 170181 h 4939827"/>
              <a:gd name="connsiteX17" fmla="*/ 8009534 w 12192000"/>
              <a:gd name="connsiteY17" fmla="*/ 176441 h 4939827"/>
              <a:gd name="connsiteX18" fmla="*/ 8058681 w 12192000"/>
              <a:gd name="connsiteY18" fmla="*/ 219431 h 4939827"/>
              <a:gd name="connsiteX19" fmla="*/ 8126175 w 12192000"/>
              <a:gd name="connsiteY19" fmla="*/ 240005 h 4939827"/>
              <a:gd name="connsiteX20" fmla="*/ 8166439 w 12192000"/>
              <a:gd name="connsiteY20" fmla="*/ 252699 h 4939827"/>
              <a:gd name="connsiteX21" fmla="*/ 8281371 w 12192000"/>
              <a:gd name="connsiteY21" fmla="*/ 256875 h 4939827"/>
              <a:gd name="connsiteX22" fmla="*/ 8381609 w 12192000"/>
              <a:gd name="connsiteY22" fmla="*/ 240618 h 4939827"/>
              <a:gd name="connsiteX23" fmla="*/ 8406759 w 12192000"/>
              <a:gd name="connsiteY23" fmla="*/ 232517 h 4939827"/>
              <a:gd name="connsiteX24" fmla="*/ 8426506 w 12192000"/>
              <a:gd name="connsiteY24" fmla="*/ 241842 h 4939827"/>
              <a:gd name="connsiteX25" fmla="*/ 8427949 w 12192000"/>
              <a:gd name="connsiteY25" fmla="*/ 240981 h 4939827"/>
              <a:gd name="connsiteX26" fmla="*/ 8441468 w 12192000"/>
              <a:gd name="connsiteY26" fmla="*/ 241157 h 4939827"/>
              <a:gd name="connsiteX27" fmla="*/ 8565757 w 12192000"/>
              <a:gd name="connsiteY27" fmla="*/ 255317 h 4939827"/>
              <a:gd name="connsiteX28" fmla="*/ 8573171 w 12192000"/>
              <a:gd name="connsiteY28" fmla="*/ 258426 h 4939827"/>
              <a:gd name="connsiteX29" fmla="*/ 8573548 w 12192000"/>
              <a:gd name="connsiteY29" fmla="*/ 258241 h 4939827"/>
              <a:gd name="connsiteX30" fmla="*/ 8581827 w 12192000"/>
              <a:gd name="connsiteY30" fmla="*/ 261028 h 4939827"/>
              <a:gd name="connsiteX31" fmla="*/ 8586687 w 12192000"/>
              <a:gd name="connsiteY31" fmla="*/ 264089 h 4939827"/>
              <a:gd name="connsiteX32" fmla="*/ 8601067 w 12192000"/>
              <a:gd name="connsiteY32" fmla="*/ 270114 h 4939827"/>
              <a:gd name="connsiteX33" fmla="*/ 8672650 w 12192000"/>
              <a:gd name="connsiteY33" fmla="*/ 254821 h 4939827"/>
              <a:gd name="connsiteX34" fmla="*/ 8785543 w 12192000"/>
              <a:gd name="connsiteY34" fmla="*/ 263406 h 4939827"/>
              <a:gd name="connsiteX35" fmla="*/ 8830588 w 12192000"/>
              <a:gd name="connsiteY35" fmla="*/ 265483 h 4939827"/>
              <a:gd name="connsiteX36" fmla="*/ 8905142 w 12192000"/>
              <a:gd name="connsiteY36" fmla="*/ 264958 h 4939827"/>
              <a:gd name="connsiteX37" fmla="*/ 8968582 w 12192000"/>
              <a:gd name="connsiteY37" fmla="*/ 262728 h 4939827"/>
              <a:gd name="connsiteX38" fmla="*/ 8972994 w 12192000"/>
              <a:gd name="connsiteY38" fmla="*/ 263284 h 4939827"/>
              <a:gd name="connsiteX39" fmla="*/ 9004605 w 12192000"/>
              <a:gd name="connsiteY39" fmla="*/ 258041 h 4939827"/>
              <a:gd name="connsiteX40" fmla="*/ 9016165 w 12192000"/>
              <a:gd name="connsiteY40" fmla="*/ 261258 h 4939827"/>
              <a:gd name="connsiteX41" fmla="*/ 9043297 w 12192000"/>
              <a:gd name="connsiteY41" fmla="*/ 281547 h 4939827"/>
              <a:gd name="connsiteX42" fmla="*/ 9048315 w 12192000"/>
              <a:gd name="connsiteY42" fmla="*/ 279264 h 4939827"/>
              <a:gd name="connsiteX43" fmla="*/ 9054706 w 12192000"/>
              <a:gd name="connsiteY43" fmla="*/ 278538 h 4939827"/>
              <a:gd name="connsiteX44" fmla="*/ 9070919 w 12192000"/>
              <a:gd name="connsiteY44" fmla="*/ 281810 h 4939827"/>
              <a:gd name="connsiteX45" fmla="*/ 9076813 w 12192000"/>
              <a:gd name="connsiteY45" fmla="*/ 283909 h 4939827"/>
              <a:gd name="connsiteX46" fmla="*/ 9085871 w 12192000"/>
              <a:gd name="connsiteY46" fmla="*/ 285133 h 4939827"/>
              <a:gd name="connsiteX47" fmla="*/ 9086159 w 12192000"/>
              <a:gd name="connsiteY47" fmla="*/ 284887 h 4939827"/>
              <a:gd name="connsiteX48" fmla="*/ 9134606 w 12192000"/>
              <a:gd name="connsiteY48" fmla="*/ 288168 h 4939827"/>
              <a:gd name="connsiteX49" fmla="*/ 9195590 w 12192000"/>
              <a:gd name="connsiteY49" fmla="*/ 279568 h 4939827"/>
              <a:gd name="connsiteX50" fmla="*/ 9219336 w 12192000"/>
              <a:gd name="connsiteY50" fmla="*/ 278133 h 4939827"/>
              <a:gd name="connsiteX51" fmla="*/ 9232362 w 12192000"/>
              <a:gd name="connsiteY51" fmla="*/ 275894 h 4939827"/>
              <a:gd name="connsiteX52" fmla="*/ 9233396 w 12192000"/>
              <a:gd name="connsiteY52" fmla="*/ 274803 h 4939827"/>
              <a:gd name="connsiteX53" fmla="*/ 9256213 w 12192000"/>
              <a:gd name="connsiteY53" fmla="*/ 281576 h 4939827"/>
              <a:gd name="connsiteX54" fmla="*/ 9371484 w 12192000"/>
              <a:gd name="connsiteY54" fmla="*/ 329634 h 4939827"/>
              <a:gd name="connsiteX55" fmla="*/ 9404829 w 12192000"/>
              <a:gd name="connsiteY55" fmla="*/ 339038 h 4939827"/>
              <a:gd name="connsiteX56" fmla="*/ 9427021 w 12192000"/>
              <a:gd name="connsiteY56" fmla="*/ 358784 h 4939827"/>
              <a:gd name="connsiteX57" fmla="*/ 9670844 w 12192000"/>
              <a:gd name="connsiteY57" fmla="*/ 405128 h 4939827"/>
              <a:gd name="connsiteX58" fmla="*/ 9816083 w 12192000"/>
              <a:gd name="connsiteY58" fmla="*/ 416573 h 4939827"/>
              <a:gd name="connsiteX59" fmla="*/ 9936741 w 12192000"/>
              <a:gd name="connsiteY59" fmla="*/ 437044 h 4939827"/>
              <a:gd name="connsiteX60" fmla="*/ 10050093 w 12192000"/>
              <a:gd name="connsiteY60" fmla="*/ 443783 h 4939827"/>
              <a:gd name="connsiteX61" fmla="*/ 10130090 w 12192000"/>
              <a:gd name="connsiteY61" fmla="*/ 459520 h 4939827"/>
              <a:gd name="connsiteX62" fmla="*/ 10173456 w 12192000"/>
              <a:gd name="connsiteY62" fmla="*/ 457749 h 4939827"/>
              <a:gd name="connsiteX63" fmla="*/ 10218232 w 12192000"/>
              <a:gd name="connsiteY63" fmla="*/ 459820 h 4939827"/>
              <a:gd name="connsiteX64" fmla="*/ 10354176 w 12192000"/>
              <a:gd name="connsiteY64" fmla="*/ 471377 h 4939827"/>
              <a:gd name="connsiteX65" fmla="*/ 10430681 w 12192000"/>
              <a:gd name="connsiteY65" fmla="*/ 481226 h 4939827"/>
              <a:gd name="connsiteX66" fmla="*/ 10478169 w 12192000"/>
              <a:gd name="connsiteY66" fmla="*/ 481774 h 4939827"/>
              <a:gd name="connsiteX67" fmla="*/ 10540907 w 12192000"/>
              <a:gd name="connsiteY67" fmla="*/ 485607 h 4939827"/>
              <a:gd name="connsiteX68" fmla="*/ 10614941 w 12192000"/>
              <a:gd name="connsiteY68" fmla="*/ 487592 h 4939827"/>
              <a:gd name="connsiteX69" fmla="*/ 10674098 w 12192000"/>
              <a:gd name="connsiteY69" fmla="*/ 521656 h 4939827"/>
              <a:gd name="connsiteX70" fmla="*/ 10874834 w 12192000"/>
              <a:gd name="connsiteY70" fmla="*/ 574867 h 4939827"/>
              <a:gd name="connsiteX71" fmla="*/ 10944981 w 12192000"/>
              <a:gd name="connsiteY71" fmla="*/ 615042 h 4939827"/>
              <a:gd name="connsiteX72" fmla="*/ 11006376 w 12192000"/>
              <a:gd name="connsiteY72" fmla="*/ 645957 h 4939827"/>
              <a:gd name="connsiteX73" fmla="*/ 11076308 w 12192000"/>
              <a:gd name="connsiteY73" fmla="*/ 675698 h 4939827"/>
              <a:gd name="connsiteX74" fmla="*/ 11148789 w 12192000"/>
              <a:gd name="connsiteY74" fmla="*/ 685041 h 4939827"/>
              <a:gd name="connsiteX75" fmla="*/ 11249129 w 12192000"/>
              <a:gd name="connsiteY75" fmla="*/ 684218 h 4939827"/>
              <a:gd name="connsiteX76" fmla="*/ 11299915 w 12192000"/>
              <a:gd name="connsiteY76" fmla="*/ 692177 h 4939827"/>
              <a:gd name="connsiteX77" fmla="*/ 11386973 w 12192000"/>
              <a:gd name="connsiteY77" fmla="*/ 708209 h 4939827"/>
              <a:gd name="connsiteX78" fmla="*/ 11500105 w 12192000"/>
              <a:gd name="connsiteY78" fmla="*/ 735014 h 4939827"/>
              <a:gd name="connsiteX79" fmla="*/ 11621735 w 12192000"/>
              <a:gd name="connsiteY79" fmla="*/ 789584 h 4939827"/>
              <a:gd name="connsiteX80" fmla="*/ 11691200 w 12192000"/>
              <a:gd name="connsiteY80" fmla="*/ 867902 h 4939827"/>
              <a:gd name="connsiteX81" fmla="*/ 11819427 w 12192000"/>
              <a:gd name="connsiteY81" fmla="*/ 911634 h 4939827"/>
              <a:gd name="connsiteX82" fmla="*/ 11969720 w 12192000"/>
              <a:gd name="connsiteY82" fmla="*/ 964737 h 4939827"/>
              <a:gd name="connsiteX83" fmla="*/ 12055766 w 12192000"/>
              <a:gd name="connsiteY83" fmla="*/ 991268 h 4939827"/>
              <a:gd name="connsiteX84" fmla="*/ 12171539 w 12192000"/>
              <a:gd name="connsiteY84" fmla="*/ 995427 h 4939827"/>
              <a:gd name="connsiteX85" fmla="*/ 12187831 w 12192000"/>
              <a:gd name="connsiteY85" fmla="*/ 996580 h 4939827"/>
              <a:gd name="connsiteX86" fmla="*/ 12192000 w 12192000"/>
              <a:gd name="connsiteY86" fmla="*/ 996726 h 4939827"/>
              <a:gd name="connsiteX87" fmla="*/ 12192000 w 12192000"/>
              <a:gd name="connsiteY87" fmla="*/ 4939827 h 4939827"/>
              <a:gd name="connsiteX88" fmla="*/ 0 w 12192000"/>
              <a:gd name="connsiteY88" fmla="*/ 4939827 h 4939827"/>
              <a:gd name="connsiteX89" fmla="*/ 0 w 12192000"/>
              <a:gd name="connsiteY89" fmla="*/ 512043 h 4939827"/>
              <a:gd name="connsiteX90" fmla="*/ 7381 w 12192000"/>
              <a:gd name="connsiteY90" fmla="*/ 512580 h 4939827"/>
              <a:gd name="connsiteX91" fmla="*/ 100029 w 12192000"/>
              <a:gd name="connsiteY91" fmla="*/ 504758 h 4939827"/>
              <a:gd name="connsiteX92" fmla="*/ 155244 w 12192000"/>
              <a:gd name="connsiteY92" fmla="*/ 525130 h 4939827"/>
              <a:gd name="connsiteX93" fmla="*/ 254366 w 12192000"/>
              <a:gd name="connsiteY93" fmla="*/ 534449 h 4939827"/>
              <a:gd name="connsiteX94" fmla="*/ 447292 w 12192000"/>
              <a:gd name="connsiteY94" fmla="*/ 542725 h 4939827"/>
              <a:gd name="connsiteX95" fmla="*/ 628105 w 12192000"/>
              <a:gd name="connsiteY95" fmla="*/ 547853 h 4939827"/>
              <a:gd name="connsiteX96" fmla="*/ 783146 w 12192000"/>
              <a:gd name="connsiteY96" fmla="*/ 591799 h 4939827"/>
              <a:gd name="connsiteX97" fmla="*/ 1043676 w 12192000"/>
              <a:gd name="connsiteY97" fmla="*/ 591887 h 4939827"/>
              <a:gd name="connsiteX98" fmla="*/ 1281816 w 12192000"/>
              <a:gd name="connsiteY98" fmla="*/ 520946 h 4939827"/>
              <a:gd name="connsiteX99" fmla="*/ 1486347 w 12192000"/>
              <a:gd name="connsiteY99" fmla="*/ 487310 h 4939827"/>
              <a:gd name="connsiteX100" fmla="*/ 1568079 w 12192000"/>
              <a:gd name="connsiteY100" fmla="*/ 462531 h 4939827"/>
              <a:gd name="connsiteX101" fmla="*/ 1622516 w 12192000"/>
              <a:gd name="connsiteY101" fmla="*/ 466058 h 4939827"/>
              <a:gd name="connsiteX102" fmla="*/ 1655457 w 12192000"/>
              <a:gd name="connsiteY102" fmla="*/ 465359 h 4939827"/>
              <a:gd name="connsiteX103" fmla="*/ 1717454 w 12192000"/>
              <a:gd name="connsiteY103" fmla="*/ 417203 h 4939827"/>
              <a:gd name="connsiteX104" fmla="*/ 1913794 w 12192000"/>
              <a:gd name="connsiteY104" fmla="*/ 365255 h 4939827"/>
              <a:gd name="connsiteX105" fmla="*/ 2129762 w 12192000"/>
              <a:gd name="connsiteY105" fmla="*/ 367832 h 4939827"/>
              <a:gd name="connsiteX106" fmla="*/ 2376970 w 12192000"/>
              <a:gd name="connsiteY106" fmla="*/ 350129 h 4939827"/>
              <a:gd name="connsiteX107" fmla="*/ 2480155 w 12192000"/>
              <a:gd name="connsiteY107" fmla="*/ 359227 h 4939827"/>
              <a:gd name="connsiteX108" fmla="*/ 2586782 w 12192000"/>
              <a:gd name="connsiteY108" fmla="*/ 339352 h 4939827"/>
              <a:gd name="connsiteX109" fmla="*/ 2679617 w 12192000"/>
              <a:gd name="connsiteY109" fmla="*/ 305383 h 4939827"/>
              <a:gd name="connsiteX110" fmla="*/ 2788947 w 12192000"/>
              <a:gd name="connsiteY110" fmla="*/ 250375 h 4939827"/>
              <a:gd name="connsiteX111" fmla="*/ 2965530 w 12192000"/>
              <a:gd name="connsiteY111" fmla="*/ 245958 h 4939827"/>
              <a:gd name="connsiteX112" fmla="*/ 3103677 w 12192000"/>
              <a:gd name="connsiteY112" fmla="*/ 209527 h 4939827"/>
              <a:gd name="connsiteX113" fmla="*/ 3126759 w 12192000"/>
              <a:gd name="connsiteY113" fmla="*/ 211226 h 4939827"/>
              <a:gd name="connsiteX114" fmla="*/ 3164020 w 12192000"/>
              <a:gd name="connsiteY114" fmla="*/ 212779 h 4939827"/>
              <a:gd name="connsiteX115" fmla="*/ 3285019 w 12192000"/>
              <a:gd name="connsiteY115" fmla="*/ 220535 h 4939827"/>
              <a:gd name="connsiteX116" fmla="*/ 3365154 w 12192000"/>
              <a:gd name="connsiteY116" fmla="*/ 226416 h 4939827"/>
              <a:gd name="connsiteX117" fmla="*/ 3367507 w 12192000"/>
              <a:gd name="connsiteY117" fmla="*/ 225416 h 4939827"/>
              <a:gd name="connsiteX118" fmla="*/ 3387567 w 12192000"/>
              <a:gd name="connsiteY118" fmla="*/ 227103 h 4939827"/>
              <a:gd name="connsiteX119" fmla="*/ 3498001 w 12192000"/>
              <a:gd name="connsiteY119" fmla="*/ 231941 h 4939827"/>
              <a:gd name="connsiteX120" fmla="*/ 3561557 w 12192000"/>
              <a:gd name="connsiteY120" fmla="*/ 228095 h 4939827"/>
              <a:gd name="connsiteX121" fmla="*/ 3611920 w 12192000"/>
              <a:gd name="connsiteY121" fmla="*/ 218094 h 4939827"/>
              <a:gd name="connsiteX122" fmla="*/ 3620528 w 12192000"/>
              <a:gd name="connsiteY122" fmla="*/ 218788 h 4939827"/>
              <a:gd name="connsiteX123" fmla="*/ 3620766 w 12192000"/>
              <a:gd name="connsiteY123" fmla="*/ 218511 h 4939827"/>
              <a:gd name="connsiteX124" fmla="*/ 3629977 w 12192000"/>
              <a:gd name="connsiteY124" fmla="*/ 218664 h 4939827"/>
              <a:gd name="connsiteX125" fmla="*/ 3636217 w 12192000"/>
              <a:gd name="connsiteY125" fmla="*/ 220048 h 4939827"/>
              <a:gd name="connsiteX126" fmla="*/ 3709484 w 12192000"/>
              <a:gd name="connsiteY126" fmla="*/ 186927 h 4939827"/>
              <a:gd name="connsiteX127" fmla="*/ 3761342 w 12192000"/>
              <a:gd name="connsiteY127" fmla="*/ 177474 h 4939827"/>
              <a:gd name="connsiteX128" fmla="*/ 3799748 w 12192000"/>
              <a:gd name="connsiteY128" fmla="*/ 167154 h 4939827"/>
              <a:gd name="connsiteX129" fmla="*/ 3922756 w 12192000"/>
              <a:gd name="connsiteY129" fmla="*/ 194044 h 4939827"/>
              <a:gd name="connsiteX130" fmla="*/ 4028476 w 12192000"/>
              <a:gd name="connsiteY130" fmla="*/ 223679 h 4939827"/>
              <a:gd name="connsiteX131" fmla="*/ 4191582 w 12192000"/>
              <a:gd name="connsiteY131" fmla="*/ 238952 h 4939827"/>
              <a:gd name="connsiteX132" fmla="*/ 4251024 w 12192000"/>
              <a:gd name="connsiteY132" fmla="*/ 240874 h 4939827"/>
              <a:gd name="connsiteX133" fmla="*/ 4355275 w 12192000"/>
              <a:gd name="connsiteY133" fmla="*/ 260205 h 4939827"/>
              <a:gd name="connsiteX134" fmla="*/ 4423807 w 12192000"/>
              <a:gd name="connsiteY134" fmla="*/ 270366 h 4939827"/>
              <a:gd name="connsiteX135" fmla="*/ 4558432 w 12192000"/>
              <a:gd name="connsiteY135" fmla="*/ 269194 h 4939827"/>
              <a:gd name="connsiteX136" fmla="*/ 4635061 w 12192000"/>
              <a:gd name="connsiteY136" fmla="*/ 280682 h 4939827"/>
              <a:gd name="connsiteX137" fmla="*/ 4807427 w 12192000"/>
              <a:gd name="connsiteY137" fmla="*/ 276835 h 4939827"/>
              <a:gd name="connsiteX138" fmla="*/ 5028933 w 12192000"/>
              <a:gd name="connsiteY138" fmla="*/ 183887 h 4939827"/>
              <a:gd name="connsiteX139" fmla="*/ 5093642 w 12192000"/>
              <a:gd name="connsiteY139" fmla="*/ 177214 h 4939827"/>
              <a:gd name="connsiteX140" fmla="*/ 5102642 w 12192000"/>
              <a:gd name="connsiteY140" fmla="*/ 186816 h 4939827"/>
              <a:gd name="connsiteX141" fmla="*/ 5193590 w 12192000"/>
              <a:gd name="connsiteY141" fmla="*/ 156458 h 4939827"/>
              <a:gd name="connsiteX142" fmla="*/ 5323922 w 12192000"/>
              <a:gd name="connsiteY142" fmla="*/ 146332 h 4939827"/>
              <a:gd name="connsiteX143" fmla="*/ 5421860 w 12192000"/>
              <a:gd name="connsiteY143" fmla="*/ 167298 h 4939827"/>
              <a:gd name="connsiteX144" fmla="*/ 5476948 w 12192000"/>
              <a:gd name="connsiteY144" fmla="*/ 173249 h 4939827"/>
              <a:gd name="connsiteX145" fmla="*/ 5516842 w 12192000"/>
              <a:gd name="connsiteY145" fmla="*/ 184018 h 4939827"/>
              <a:gd name="connsiteX146" fmla="*/ 5619415 w 12192000"/>
              <a:gd name="connsiteY146" fmla="*/ 176781 h 4939827"/>
              <a:gd name="connsiteX147" fmla="*/ 5789867 w 12192000"/>
              <a:gd name="connsiteY147" fmla="*/ 150304 h 4939827"/>
              <a:gd name="connsiteX148" fmla="*/ 5825953 w 12192000"/>
              <a:gd name="connsiteY148" fmla="*/ 147907 h 4939827"/>
              <a:gd name="connsiteX149" fmla="*/ 5856168 w 12192000"/>
              <a:gd name="connsiteY149" fmla="*/ 158719 h 4939827"/>
              <a:gd name="connsiteX150" fmla="*/ 5862476 w 12192000"/>
              <a:gd name="connsiteY150" fmla="*/ 172447 h 4939827"/>
              <a:gd name="connsiteX151" fmla="*/ 5882195 w 12192000"/>
              <a:gd name="connsiteY151" fmla="*/ 173195 h 4939827"/>
              <a:gd name="connsiteX152" fmla="*/ 5887271 w 12192000"/>
              <a:gd name="connsiteY152" fmla="*/ 176084 h 4939827"/>
              <a:gd name="connsiteX153" fmla="*/ 5921577 w 12192000"/>
              <a:gd name="connsiteY153" fmla="*/ 169858 h 4939827"/>
              <a:gd name="connsiteX154" fmla="*/ 5983240 w 12192000"/>
              <a:gd name="connsiteY154" fmla="*/ 152755 h 4939827"/>
              <a:gd name="connsiteX155" fmla="*/ 6152287 w 12192000"/>
              <a:gd name="connsiteY155" fmla="*/ 116736 h 4939827"/>
              <a:gd name="connsiteX156" fmla="*/ 6415830 w 12192000"/>
              <a:gd name="connsiteY156" fmla="*/ 136006 h 4939827"/>
              <a:gd name="connsiteX157" fmla="*/ 6756965 w 12192000"/>
              <a:gd name="connsiteY157" fmla="*/ 57636 h 4939827"/>
              <a:gd name="connsiteX158" fmla="*/ 6819400 w 12192000"/>
              <a:gd name="connsiteY158" fmla="*/ 30742 h 4939827"/>
              <a:gd name="connsiteX159" fmla="*/ 6986370 w 12192000"/>
              <a:gd name="connsiteY159" fmla="*/ 12659 h 4939827"/>
              <a:gd name="connsiteX160" fmla="*/ 6989536 w 12192000"/>
              <a:gd name="connsiteY160" fmla="*/ 14528 h 4939827"/>
              <a:gd name="connsiteX161" fmla="*/ 7015933 w 12192000"/>
              <a:gd name="connsiteY161" fmla="*/ 9653 h 4939827"/>
              <a:gd name="connsiteX162" fmla="*/ 7020592 w 12192000"/>
              <a:gd name="connsiteY162" fmla="*/ 1651 h 4939827"/>
              <a:gd name="connsiteX163" fmla="*/ 7025905 w 12192000"/>
              <a:gd name="connsiteY16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152287 w 12192000"/>
              <a:gd name="connsiteY154" fmla="*/ 116736 h 4939827"/>
              <a:gd name="connsiteX155" fmla="*/ 6415830 w 12192000"/>
              <a:gd name="connsiteY155" fmla="*/ 136006 h 4939827"/>
              <a:gd name="connsiteX156" fmla="*/ 6756965 w 12192000"/>
              <a:gd name="connsiteY156" fmla="*/ 57636 h 4939827"/>
              <a:gd name="connsiteX157" fmla="*/ 6819400 w 12192000"/>
              <a:gd name="connsiteY157" fmla="*/ 30742 h 4939827"/>
              <a:gd name="connsiteX158" fmla="*/ 6986370 w 12192000"/>
              <a:gd name="connsiteY158" fmla="*/ 12659 h 4939827"/>
              <a:gd name="connsiteX159" fmla="*/ 6989536 w 12192000"/>
              <a:gd name="connsiteY159" fmla="*/ 14528 h 4939827"/>
              <a:gd name="connsiteX160" fmla="*/ 7015933 w 12192000"/>
              <a:gd name="connsiteY160" fmla="*/ 9653 h 4939827"/>
              <a:gd name="connsiteX161" fmla="*/ 7020592 w 12192000"/>
              <a:gd name="connsiteY161" fmla="*/ 1651 h 4939827"/>
              <a:gd name="connsiteX162" fmla="*/ 7025905 w 12192000"/>
              <a:gd name="connsiteY16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256213 w 12192000"/>
              <a:gd name="connsiteY51" fmla="*/ 281576 h 4939827"/>
              <a:gd name="connsiteX52" fmla="*/ 9371484 w 12192000"/>
              <a:gd name="connsiteY52" fmla="*/ 329634 h 4939827"/>
              <a:gd name="connsiteX53" fmla="*/ 9404829 w 12192000"/>
              <a:gd name="connsiteY53" fmla="*/ 339038 h 4939827"/>
              <a:gd name="connsiteX54" fmla="*/ 9427021 w 12192000"/>
              <a:gd name="connsiteY54" fmla="*/ 358784 h 4939827"/>
              <a:gd name="connsiteX55" fmla="*/ 9670844 w 12192000"/>
              <a:gd name="connsiteY55" fmla="*/ 405128 h 4939827"/>
              <a:gd name="connsiteX56" fmla="*/ 9816083 w 12192000"/>
              <a:gd name="connsiteY56" fmla="*/ 416573 h 4939827"/>
              <a:gd name="connsiteX57" fmla="*/ 9936741 w 12192000"/>
              <a:gd name="connsiteY57" fmla="*/ 437044 h 4939827"/>
              <a:gd name="connsiteX58" fmla="*/ 10050093 w 12192000"/>
              <a:gd name="connsiteY58" fmla="*/ 443783 h 4939827"/>
              <a:gd name="connsiteX59" fmla="*/ 10130090 w 12192000"/>
              <a:gd name="connsiteY59" fmla="*/ 459520 h 4939827"/>
              <a:gd name="connsiteX60" fmla="*/ 10173456 w 12192000"/>
              <a:gd name="connsiteY60" fmla="*/ 457749 h 4939827"/>
              <a:gd name="connsiteX61" fmla="*/ 10218232 w 12192000"/>
              <a:gd name="connsiteY61" fmla="*/ 459820 h 4939827"/>
              <a:gd name="connsiteX62" fmla="*/ 10354176 w 12192000"/>
              <a:gd name="connsiteY62" fmla="*/ 471377 h 4939827"/>
              <a:gd name="connsiteX63" fmla="*/ 10430681 w 12192000"/>
              <a:gd name="connsiteY63" fmla="*/ 481226 h 4939827"/>
              <a:gd name="connsiteX64" fmla="*/ 10478169 w 12192000"/>
              <a:gd name="connsiteY64" fmla="*/ 481774 h 4939827"/>
              <a:gd name="connsiteX65" fmla="*/ 10540907 w 12192000"/>
              <a:gd name="connsiteY65" fmla="*/ 485607 h 4939827"/>
              <a:gd name="connsiteX66" fmla="*/ 10614941 w 12192000"/>
              <a:gd name="connsiteY66" fmla="*/ 487592 h 4939827"/>
              <a:gd name="connsiteX67" fmla="*/ 10674098 w 12192000"/>
              <a:gd name="connsiteY67" fmla="*/ 521656 h 4939827"/>
              <a:gd name="connsiteX68" fmla="*/ 10874834 w 12192000"/>
              <a:gd name="connsiteY68" fmla="*/ 574867 h 4939827"/>
              <a:gd name="connsiteX69" fmla="*/ 10944981 w 12192000"/>
              <a:gd name="connsiteY69" fmla="*/ 615042 h 4939827"/>
              <a:gd name="connsiteX70" fmla="*/ 11006376 w 12192000"/>
              <a:gd name="connsiteY70" fmla="*/ 645957 h 4939827"/>
              <a:gd name="connsiteX71" fmla="*/ 11076308 w 12192000"/>
              <a:gd name="connsiteY71" fmla="*/ 675698 h 4939827"/>
              <a:gd name="connsiteX72" fmla="*/ 11148789 w 12192000"/>
              <a:gd name="connsiteY72" fmla="*/ 685041 h 4939827"/>
              <a:gd name="connsiteX73" fmla="*/ 11249129 w 12192000"/>
              <a:gd name="connsiteY73" fmla="*/ 684218 h 4939827"/>
              <a:gd name="connsiteX74" fmla="*/ 11299915 w 12192000"/>
              <a:gd name="connsiteY74" fmla="*/ 692177 h 4939827"/>
              <a:gd name="connsiteX75" fmla="*/ 11386973 w 12192000"/>
              <a:gd name="connsiteY75" fmla="*/ 708209 h 4939827"/>
              <a:gd name="connsiteX76" fmla="*/ 11500105 w 12192000"/>
              <a:gd name="connsiteY76" fmla="*/ 735014 h 4939827"/>
              <a:gd name="connsiteX77" fmla="*/ 11621735 w 12192000"/>
              <a:gd name="connsiteY77" fmla="*/ 789584 h 4939827"/>
              <a:gd name="connsiteX78" fmla="*/ 11691200 w 12192000"/>
              <a:gd name="connsiteY78" fmla="*/ 867902 h 4939827"/>
              <a:gd name="connsiteX79" fmla="*/ 11819427 w 12192000"/>
              <a:gd name="connsiteY79" fmla="*/ 911634 h 4939827"/>
              <a:gd name="connsiteX80" fmla="*/ 11969720 w 12192000"/>
              <a:gd name="connsiteY80" fmla="*/ 964737 h 4939827"/>
              <a:gd name="connsiteX81" fmla="*/ 12055766 w 12192000"/>
              <a:gd name="connsiteY81" fmla="*/ 991268 h 4939827"/>
              <a:gd name="connsiteX82" fmla="*/ 12171539 w 12192000"/>
              <a:gd name="connsiteY82" fmla="*/ 995427 h 4939827"/>
              <a:gd name="connsiteX83" fmla="*/ 12187831 w 12192000"/>
              <a:gd name="connsiteY83" fmla="*/ 996580 h 4939827"/>
              <a:gd name="connsiteX84" fmla="*/ 12192000 w 12192000"/>
              <a:gd name="connsiteY84" fmla="*/ 996726 h 4939827"/>
              <a:gd name="connsiteX85" fmla="*/ 12192000 w 12192000"/>
              <a:gd name="connsiteY85" fmla="*/ 4939827 h 4939827"/>
              <a:gd name="connsiteX86" fmla="*/ 0 w 12192000"/>
              <a:gd name="connsiteY86" fmla="*/ 4939827 h 4939827"/>
              <a:gd name="connsiteX87" fmla="*/ 0 w 12192000"/>
              <a:gd name="connsiteY87" fmla="*/ 512043 h 4939827"/>
              <a:gd name="connsiteX88" fmla="*/ 7381 w 12192000"/>
              <a:gd name="connsiteY88" fmla="*/ 512580 h 4939827"/>
              <a:gd name="connsiteX89" fmla="*/ 100029 w 12192000"/>
              <a:gd name="connsiteY89" fmla="*/ 504758 h 4939827"/>
              <a:gd name="connsiteX90" fmla="*/ 155244 w 12192000"/>
              <a:gd name="connsiteY90" fmla="*/ 525130 h 4939827"/>
              <a:gd name="connsiteX91" fmla="*/ 254366 w 12192000"/>
              <a:gd name="connsiteY91" fmla="*/ 534449 h 4939827"/>
              <a:gd name="connsiteX92" fmla="*/ 447292 w 12192000"/>
              <a:gd name="connsiteY92" fmla="*/ 542725 h 4939827"/>
              <a:gd name="connsiteX93" fmla="*/ 628105 w 12192000"/>
              <a:gd name="connsiteY93" fmla="*/ 547853 h 4939827"/>
              <a:gd name="connsiteX94" fmla="*/ 783146 w 12192000"/>
              <a:gd name="connsiteY94" fmla="*/ 591799 h 4939827"/>
              <a:gd name="connsiteX95" fmla="*/ 1043676 w 12192000"/>
              <a:gd name="connsiteY95" fmla="*/ 591887 h 4939827"/>
              <a:gd name="connsiteX96" fmla="*/ 1281816 w 12192000"/>
              <a:gd name="connsiteY96" fmla="*/ 520946 h 4939827"/>
              <a:gd name="connsiteX97" fmla="*/ 1486347 w 12192000"/>
              <a:gd name="connsiteY97" fmla="*/ 487310 h 4939827"/>
              <a:gd name="connsiteX98" fmla="*/ 1568079 w 12192000"/>
              <a:gd name="connsiteY98" fmla="*/ 462531 h 4939827"/>
              <a:gd name="connsiteX99" fmla="*/ 1622516 w 12192000"/>
              <a:gd name="connsiteY99" fmla="*/ 466058 h 4939827"/>
              <a:gd name="connsiteX100" fmla="*/ 1655457 w 12192000"/>
              <a:gd name="connsiteY100" fmla="*/ 465359 h 4939827"/>
              <a:gd name="connsiteX101" fmla="*/ 1717454 w 12192000"/>
              <a:gd name="connsiteY101" fmla="*/ 417203 h 4939827"/>
              <a:gd name="connsiteX102" fmla="*/ 1913794 w 12192000"/>
              <a:gd name="connsiteY102" fmla="*/ 365255 h 4939827"/>
              <a:gd name="connsiteX103" fmla="*/ 2129762 w 12192000"/>
              <a:gd name="connsiteY103" fmla="*/ 367832 h 4939827"/>
              <a:gd name="connsiteX104" fmla="*/ 2376970 w 12192000"/>
              <a:gd name="connsiteY104" fmla="*/ 350129 h 4939827"/>
              <a:gd name="connsiteX105" fmla="*/ 2480155 w 12192000"/>
              <a:gd name="connsiteY105" fmla="*/ 359227 h 4939827"/>
              <a:gd name="connsiteX106" fmla="*/ 2586782 w 12192000"/>
              <a:gd name="connsiteY106" fmla="*/ 339352 h 4939827"/>
              <a:gd name="connsiteX107" fmla="*/ 2679617 w 12192000"/>
              <a:gd name="connsiteY107" fmla="*/ 305383 h 4939827"/>
              <a:gd name="connsiteX108" fmla="*/ 2788947 w 12192000"/>
              <a:gd name="connsiteY108" fmla="*/ 250375 h 4939827"/>
              <a:gd name="connsiteX109" fmla="*/ 2965530 w 12192000"/>
              <a:gd name="connsiteY109" fmla="*/ 245958 h 4939827"/>
              <a:gd name="connsiteX110" fmla="*/ 3103677 w 12192000"/>
              <a:gd name="connsiteY110" fmla="*/ 209527 h 4939827"/>
              <a:gd name="connsiteX111" fmla="*/ 3126759 w 12192000"/>
              <a:gd name="connsiteY111" fmla="*/ 211226 h 4939827"/>
              <a:gd name="connsiteX112" fmla="*/ 3164020 w 12192000"/>
              <a:gd name="connsiteY112" fmla="*/ 212779 h 4939827"/>
              <a:gd name="connsiteX113" fmla="*/ 3285019 w 12192000"/>
              <a:gd name="connsiteY113" fmla="*/ 220535 h 4939827"/>
              <a:gd name="connsiteX114" fmla="*/ 3365154 w 12192000"/>
              <a:gd name="connsiteY114" fmla="*/ 226416 h 4939827"/>
              <a:gd name="connsiteX115" fmla="*/ 3367507 w 12192000"/>
              <a:gd name="connsiteY115" fmla="*/ 225416 h 4939827"/>
              <a:gd name="connsiteX116" fmla="*/ 3387567 w 12192000"/>
              <a:gd name="connsiteY116" fmla="*/ 227103 h 4939827"/>
              <a:gd name="connsiteX117" fmla="*/ 3498001 w 12192000"/>
              <a:gd name="connsiteY117" fmla="*/ 231941 h 4939827"/>
              <a:gd name="connsiteX118" fmla="*/ 3561557 w 12192000"/>
              <a:gd name="connsiteY118" fmla="*/ 228095 h 4939827"/>
              <a:gd name="connsiteX119" fmla="*/ 3611920 w 12192000"/>
              <a:gd name="connsiteY119" fmla="*/ 218094 h 4939827"/>
              <a:gd name="connsiteX120" fmla="*/ 3620528 w 12192000"/>
              <a:gd name="connsiteY120" fmla="*/ 218788 h 4939827"/>
              <a:gd name="connsiteX121" fmla="*/ 3620766 w 12192000"/>
              <a:gd name="connsiteY121" fmla="*/ 218511 h 4939827"/>
              <a:gd name="connsiteX122" fmla="*/ 3629977 w 12192000"/>
              <a:gd name="connsiteY122" fmla="*/ 218664 h 4939827"/>
              <a:gd name="connsiteX123" fmla="*/ 3636217 w 12192000"/>
              <a:gd name="connsiteY123" fmla="*/ 220048 h 4939827"/>
              <a:gd name="connsiteX124" fmla="*/ 3709484 w 12192000"/>
              <a:gd name="connsiteY124" fmla="*/ 186927 h 4939827"/>
              <a:gd name="connsiteX125" fmla="*/ 3761342 w 12192000"/>
              <a:gd name="connsiteY125" fmla="*/ 177474 h 4939827"/>
              <a:gd name="connsiteX126" fmla="*/ 3799748 w 12192000"/>
              <a:gd name="connsiteY126" fmla="*/ 167154 h 4939827"/>
              <a:gd name="connsiteX127" fmla="*/ 3922756 w 12192000"/>
              <a:gd name="connsiteY127" fmla="*/ 194044 h 4939827"/>
              <a:gd name="connsiteX128" fmla="*/ 4028476 w 12192000"/>
              <a:gd name="connsiteY128" fmla="*/ 223679 h 4939827"/>
              <a:gd name="connsiteX129" fmla="*/ 4191582 w 12192000"/>
              <a:gd name="connsiteY129" fmla="*/ 238952 h 4939827"/>
              <a:gd name="connsiteX130" fmla="*/ 4251024 w 12192000"/>
              <a:gd name="connsiteY130" fmla="*/ 240874 h 4939827"/>
              <a:gd name="connsiteX131" fmla="*/ 4355275 w 12192000"/>
              <a:gd name="connsiteY131" fmla="*/ 260205 h 4939827"/>
              <a:gd name="connsiteX132" fmla="*/ 4423807 w 12192000"/>
              <a:gd name="connsiteY132" fmla="*/ 270366 h 4939827"/>
              <a:gd name="connsiteX133" fmla="*/ 4558432 w 12192000"/>
              <a:gd name="connsiteY133" fmla="*/ 269194 h 4939827"/>
              <a:gd name="connsiteX134" fmla="*/ 4635061 w 12192000"/>
              <a:gd name="connsiteY134" fmla="*/ 280682 h 4939827"/>
              <a:gd name="connsiteX135" fmla="*/ 4807427 w 12192000"/>
              <a:gd name="connsiteY135" fmla="*/ 276835 h 4939827"/>
              <a:gd name="connsiteX136" fmla="*/ 5028933 w 12192000"/>
              <a:gd name="connsiteY136" fmla="*/ 183887 h 4939827"/>
              <a:gd name="connsiteX137" fmla="*/ 5093642 w 12192000"/>
              <a:gd name="connsiteY137" fmla="*/ 177214 h 4939827"/>
              <a:gd name="connsiteX138" fmla="*/ 5102642 w 12192000"/>
              <a:gd name="connsiteY138" fmla="*/ 186816 h 4939827"/>
              <a:gd name="connsiteX139" fmla="*/ 5193590 w 12192000"/>
              <a:gd name="connsiteY139" fmla="*/ 156458 h 4939827"/>
              <a:gd name="connsiteX140" fmla="*/ 5323922 w 12192000"/>
              <a:gd name="connsiteY140" fmla="*/ 146332 h 4939827"/>
              <a:gd name="connsiteX141" fmla="*/ 5421860 w 12192000"/>
              <a:gd name="connsiteY141" fmla="*/ 167298 h 4939827"/>
              <a:gd name="connsiteX142" fmla="*/ 5476948 w 12192000"/>
              <a:gd name="connsiteY142" fmla="*/ 173249 h 4939827"/>
              <a:gd name="connsiteX143" fmla="*/ 5516842 w 12192000"/>
              <a:gd name="connsiteY143" fmla="*/ 184018 h 4939827"/>
              <a:gd name="connsiteX144" fmla="*/ 5619415 w 12192000"/>
              <a:gd name="connsiteY144" fmla="*/ 176781 h 4939827"/>
              <a:gd name="connsiteX145" fmla="*/ 5789867 w 12192000"/>
              <a:gd name="connsiteY145" fmla="*/ 150304 h 4939827"/>
              <a:gd name="connsiteX146" fmla="*/ 5825953 w 12192000"/>
              <a:gd name="connsiteY146" fmla="*/ 147907 h 4939827"/>
              <a:gd name="connsiteX147" fmla="*/ 5856168 w 12192000"/>
              <a:gd name="connsiteY147" fmla="*/ 158719 h 4939827"/>
              <a:gd name="connsiteX148" fmla="*/ 5862476 w 12192000"/>
              <a:gd name="connsiteY148" fmla="*/ 172447 h 4939827"/>
              <a:gd name="connsiteX149" fmla="*/ 5882195 w 12192000"/>
              <a:gd name="connsiteY149" fmla="*/ 173195 h 4939827"/>
              <a:gd name="connsiteX150" fmla="*/ 5952585 w 12192000"/>
              <a:gd name="connsiteY150" fmla="*/ 161012 h 4939827"/>
              <a:gd name="connsiteX151" fmla="*/ 6001964 w 12192000"/>
              <a:gd name="connsiteY151" fmla="*/ 154786 h 4939827"/>
              <a:gd name="connsiteX152" fmla="*/ 6184207 w 12192000"/>
              <a:gd name="connsiteY152" fmla="*/ 132658 h 4939827"/>
              <a:gd name="connsiteX153" fmla="*/ 6415830 w 12192000"/>
              <a:gd name="connsiteY153" fmla="*/ 136006 h 4939827"/>
              <a:gd name="connsiteX154" fmla="*/ 6756965 w 12192000"/>
              <a:gd name="connsiteY154" fmla="*/ 57636 h 4939827"/>
              <a:gd name="connsiteX155" fmla="*/ 6819400 w 12192000"/>
              <a:gd name="connsiteY155" fmla="*/ 30742 h 4939827"/>
              <a:gd name="connsiteX156" fmla="*/ 6986370 w 12192000"/>
              <a:gd name="connsiteY156" fmla="*/ 12659 h 4939827"/>
              <a:gd name="connsiteX157" fmla="*/ 6989536 w 12192000"/>
              <a:gd name="connsiteY157" fmla="*/ 14528 h 4939827"/>
              <a:gd name="connsiteX158" fmla="*/ 7015933 w 12192000"/>
              <a:gd name="connsiteY158" fmla="*/ 9653 h 4939827"/>
              <a:gd name="connsiteX159" fmla="*/ 7020592 w 12192000"/>
              <a:gd name="connsiteY159" fmla="*/ 1651 h 4939827"/>
              <a:gd name="connsiteX160" fmla="*/ 7025905 w 12192000"/>
              <a:gd name="connsiteY16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83638 w 12192000"/>
              <a:gd name="connsiteY50" fmla="*/ 299924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622021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281371 w 12192000"/>
              <a:gd name="connsiteY19" fmla="*/ 256875 h 4939827"/>
              <a:gd name="connsiteX20" fmla="*/ 8381609 w 12192000"/>
              <a:gd name="connsiteY20" fmla="*/ 240618 h 4939827"/>
              <a:gd name="connsiteX21" fmla="*/ 8406759 w 12192000"/>
              <a:gd name="connsiteY21" fmla="*/ 232517 h 4939827"/>
              <a:gd name="connsiteX22" fmla="*/ 8426506 w 12192000"/>
              <a:gd name="connsiteY22" fmla="*/ 241842 h 4939827"/>
              <a:gd name="connsiteX23" fmla="*/ 8427949 w 12192000"/>
              <a:gd name="connsiteY23" fmla="*/ 240981 h 4939827"/>
              <a:gd name="connsiteX24" fmla="*/ 8441468 w 12192000"/>
              <a:gd name="connsiteY24" fmla="*/ 241157 h 4939827"/>
              <a:gd name="connsiteX25" fmla="*/ 8565757 w 12192000"/>
              <a:gd name="connsiteY25" fmla="*/ 255317 h 4939827"/>
              <a:gd name="connsiteX26" fmla="*/ 8573171 w 12192000"/>
              <a:gd name="connsiteY26" fmla="*/ 258426 h 4939827"/>
              <a:gd name="connsiteX27" fmla="*/ 8573548 w 12192000"/>
              <a:gd name="connsiteY27" fmla="*/ 258241 h 4939827"/>
              <a:gd name="connsiteX28" fmla="*/ 8622021 w 12192000"/>
              <a:gd name="connsiteY28" fmla="*/ 261028 h 4939827"/>
              <a:gd name="connsiteX29" fmla="*/ 8672650 w 12192000"/>
              <a:gd name="connsiteY29" fmla="*/ 254821 h 4939827"/>
              <a:gd name="connsiteX30" fmla="*/ 8785543 w 12192000"/>
              <a:gd name="connsiteY30" fmla="*/ 263406 h 4939827"/>
              <a:gd name="connsiteX31" fmla="*/ 8830588 w 12192000"/>
              <a:gd name="connsiteY31" fmla="*/ 265483 h 4939827"/>
              <a:gd name="connsiteX32" fmla="*/ 8905142 w 12192000"/>
              <a:gd name="connsiteY32" fmla="*/ 264958 h 4939827"/>
              <a:gd name="connsiteX33" fmla="*/ 8968582 w 12192000"/>
              <a:gd name="connsiteY33" fmla="*/ 262728 h 4939827"/>
              <a:gd name="connsiteX34" fmla="*/ 8972994 w 12192000"/>
              <a:gd name="connsiteY34" fmla="*/ 263284 h 4939827"/>
              <a:gd name="connsiteX35" fmla="*/ 9004605 w 12192000"/>
              <a:gd name="connsiteY35" fmla="*/ 258041 h 4939827"/>
              <a:gd name="connsiteX36" fmla="*/ 9016165 w 12192000"/>
              <a:gd name="connsiteY36" fmla="*/ 261258 h 4939827"/>
              <a:gd name="connsiteX37" fmla="*/ 9043297 w 12192000"/>
              <a:gd name="connsiteY37" fmla="*/ 281547 h 4939827"/>
              <a:gd name="connsiteX38" fmla="*/ 9048315 w 12192000"/>
              <a:gd name="connsiteY38" fmla="*/ 279264 h 4939827"/>
              <a:gd name="connsiteX39" fmla="*/ 9054706 w 12192000"/>
              <a:gd name="connsiteY39" fmla="*/ 278538 h 4939827"/>
              <a:gd name="connsiteX40" fmla="*/ 9070919 w 12192000"/>
              <a:gd name="connsiteY40" fmla="*/ 281810 h 4939827"/>
              <a:gd name="connsiteX41" fmla="*/ 9076813 w 12192000"/>
              <a:gd name="connsiteY41" fmla="*/ 283909 h 4939827"/>
              <a:gd name="connsiteX42" fmla="*/ 9085871 w 12192000"/>
              <a:gd name="connsiteY42" fmla="*/ 285133 h 4939827"/>
              <a:gd name="connsiteX43" fmla="*/ 9086159 w 12192000"/>
              <a:gd name="connsiteY43" fmla="*/ 284887 h 4939827"/>
              <a:gd name="connsiteX44" fmla="*/ 9134606 w 12192000"/>
              <a:gd name="connsiteY44" fmla="*/ 288168 h 4939827"/>
              <a:gd name="connsiteX45" fmla="*/ 9195590 w 12192000"/>
              <a:gd name="connsiteY45" fmla="*/ 279568 h 4939827"/>
              <a:gd name="connsiteX46" fmla="*/ 9219336 w 12192000"/>
              <a:gd name="connsiteY46" fmla="*/ 278133 h 4939827"/>
              <a:gd name="connsiteX47" fmla="*/ 9232362 w 12192000"/>
              <a:gd name="connsiteY47" fmla="*/ 275894 h 4939827"/>
              <a:gd name="connsiteX48" fmla="*/ 9283638 w 12192000"/>
              <a:gd name="connsiteY48" fmla="*/ 299924 h 4939827"/>
              <a:gd name="connsiteX49" fmla="*/ 9371484 w 12192000"/>
              <a:gd name="connsiteY49" fmla="*/ 329634 h 4939827"/>
              <a:gd name="connsiteX50" fmla="*/ 9404829 w 12192000"/>
              <a:gd name="connsiteY50" fmla="*/ 339038 h 4939827"/>
              <a:gd name="connsiteX51" fmla="*/ 9427021 w 12192000"/>
              <a:gd name="connsiteY51" fmla="*/ 358784 h 4939827"/>
              <a:gd name="connsiteX52" fmla="*/ 9670844 w 12192000"/>
              <a:gd name="connsiteY52" fmla="*/ 405128 h 4939827"/>
              <a:gd name="connsiteX53" fmla="*/ 9816083 w 12192000"/>
              <a:gd name="connsiteY53" fmla="*/ 416573 h 4939827"/>
              <a:gd name="connsiteX54" fmla="*/ 9936741 w 12192000"/>
              <a:gd name="connsiteY54" fmla="*/ 437044 h 4939827"/>
              <a:gd name="connsiteX55" fmla="*/ 10050093 w 12192000"/>
              <a:gd name="connsiteY55" fmla="*/ 443783 h 4939827"/>
              <a:gd name="connsiteX56" fmla="*/ 10130090 w 12192000"/>
              <a:gd name="connsiteY56" fmla="*/ 459520 h 4939827"/>
              <a:gd name="connsiteX57" fmla="*/ 10173456 w 12192000"/>
              <a:gd name="connsiteY57" fmla="*/ 457749 h 4939827"/>
              <a:gd name="connsiteX58" fmla="*/ 10218232 w 12192000"/>
              <a:gd name="connsiteY58" fmla="*/ 459820 h 4939827"/>
              <a:gd name="connsiteX59" fmla="*/ 10354176 w 12192000"/>
              <a:gd name="connsiteY59" fmla="*/ 471377 h 4939827"/>
              <a:gd name="connsiteX60" fmla="*/ 10430681 w 12192000"/>
              <a:gd name="connsiteY60" fmla="*/ 481226 h 4939827"/>
              <a:gd name="connsiteX61" fmla="*/ 10478169 w 12192000"/>
              <a:gd name="connsiteY61" fmla="*/ 481774 h 4939827"/>
              <a:gd name="connsiteX62" fmla="*/ 10540907 w 12192000"/>
              <a:gd name="connsiteY62" fmla="*/ 485607 h 4939827"/>
              <a:gd name="connsiteX63" fmla="*/ 10614941 w 12192000"/>
              <a:gd name="connsiteY63" fmla="*/ 487592 h 4939827"/>
              <a:gd name="connsiteX64" fmla="*/ 10674098 w 12192000"/>
              <a:gd name="connsiteY64" fmla="*/ 521656 h 4939827"/>
              <a:gd name="connsiteX65" fmla="*/ 10874834 w 12192000"/>
              <a:gd name="connsiteY65" fmla="*/ 574867 h 4939827"/>
              <a:gd name="connsiteX66" fmla="*/ 10944981 w 12192000"/>
              <a:gd name="connsiteY66" fmla="*/ 615042 h 4939827"/>
              <a:gd name="connsiteX67" fmla="*/ 11006376 w 12192000"/>
              <a:gd name="connsiteY67" fmla="*/ 645957 h 4939827"/>
              <a:gd name="connsiteX68" fmla="*/ 11076308 w 12192000"/>
              <a:gd name="connsiteY68" fmla="*/ 675698 h 4939827"/>
              <a:gd name="connsiteX69" fmla="*/ 11148789 w 12192000"/>
              <a:gd name="connsiteY69" fmla="*/ 685041 h 4939827"/>
              <a:gd name="connsiteX70" fmla="*/ 11249129 w 12192000"/>
              <a:gd name="connsiteY70" fmla="*/ 684218 h 4939827"/>
              <a:gd name="connsiteX71" fmla="*/ 11299915 w 12192000"/>
              <a:gd name="connsiteY71" fmla="*/ 692177 h 4939827"/>
              <a:gd name="connsiteX72" fmla="*/ 11386973 w 12192000"/>
              <a:gd name="connsiteY72" fmla="*/ 708209 h 4939827"/>
              <a:gd name="connsiteX73" fmla="*/ 11500105 w 12192000"/>
              <a:gd name="connsiteY73" fmla="*/ 735014 h 4939827"/>
              <a:gd name="connsiteX74" fmla="*/ 11621735 w 12192000"/>
              <a:gd name="connsiteY74" fmla="*/ 789584 h 4939827"/>
              <a:gd name="connsiteX75" fmla="*/ 11691200 w 12192000"/>
              <a:gd name="connsiteY75" fmla="*/ 867902 h 4939827"/>
              <a:gd name="connsiteX76" fmla="*/ 11819427 w 12192000"/>
              <a:gd name="connsiteY76" fmla="*/ 911634 h 4939827"/>
              <a:gd name="connsiteX77" fmla="*/ 11969720 w 12192000"/>
              <a:gd name="connsiteY77" fmla="*/ 964737 h 4939827"/>
              <a:gd name="connsiteX78" fmla="*/ 12055766 w 12192000"/>
              <a:gd name="connsiteY78" fmla="*/ 991268 h 4939827"/>
              <a:gd name="connsiteX79" fmla="*/ 12171539 w 12192000"/>
              <a:gd name="connsiteY79" fmla="*/ 995427 h 4939827"/>
              <a:gd name="connsiteX80" fmla="*/ 12187831 w 12192000"/>
              <a:gd name="connsiteY80" fmla="*/ 996580 h 4939827"/>
              <a:gd name="connsiteX81" fmla="*/ 12192000 w 12192000"/>
              <a:gd name="connsiteY81" fmla="*/ 996726 h 4939827"/>
              <a:gd name="connsiteX82" fmla="*/ 12192000 w 12192000"/>
              <a:gd name="connsiteY82" fmla="*/ 4939827 h 4939827"/>
              <a:gd name="connsiteX83" fmla="*/ 0 w 12192000"/>
              <a:gd name="connsiteY83" fmla="*/ 4939827 h 4939827"/>
              <a:gd name="connsiteX84" fmla="*/ 0 w 12192000"/>
              <a:gd name="connsiteY84" fmla="*/ 512043 h 4939827"/>
              <a:gd name="connsiteX85" fmla="*/ 7381 w 12192000"/>
              <a:gd name="connsiteY85" fmla="*/ 512580 h 4939827"/>
              <a:gd name="connsiteX86" fmla="*/ 100029 w 12192000"/>
              <a:gd name="connsiteY86" fmla="*/ 504758 h 4939827"/>
              <a:gd name="connsiteX87" fmla="*/ 155244 w 12192000"/>
              <a:gd name="connsiteY87" fmla="*/ 525130 h 4939827"/>
              <a:gd name="connsiteX88" fmla="*/ 254366 w 12192000"/>
              <a:gd name="connsiteY88" fmla="*/ 534449 h 4939827"/>
              <a:gd name="connsiteX89" fmla="*/ 447292 w 12192000"/>
              <a:gd name="connsiteY89" fmla="*/ 542725 h 4939827"/>
              <a:gd name="connsiteX90" fmla="*/ 628105 w 12192000"/>
              <a:gd name="connsiteY90" fmla="*/ 547853 h 4939827"/>
              <a:gd name="connsiteX91" fmla="*/ 783146 w 12192000"/>
              <a:gd name="connsiteY91" fmla="*/ 591799 h 4939827"/>
              <a:gd name="connsiteX92" fmla="*/ 1043676 w 12192000"/>
              <a:gd name="connsiteY92" fmla="*/ 591887 h 4939827"/>
              <a:gd name="connsiteX93" fmla="*/ 1281816 w 12192000"/>
              <a:gd name="connsiteY93" fmla="*/ 520946 h 4939827"/>
              <a:gd name="connsiteX94" fmla="*/ 1486347 w 12192000"/>
              <a:gd name="connsiteY94" fmla="*/ 487310 h 4939827"/>
              <a:gd name="connsiteX95" fmla="*/ 1568079 w 12192000"/>
              <a:gd name="connsiteY95" fmla="*/ 462531 h 4939827"/>
              <a:gd name="connsiteX96" fmla="*/ 1622516 w 12192000"/>
              <a:gd name="connsiteY96" fmla="*/ 466058 h 4939827"/>
              <a:gd name="connsiteX97" fmla="*/ 1655457 w 12192000"/>
              <a:gd name="connsiteY97" fmla="*/ 465359 h 4939827"/>
              <a:gd name="connsiteX98" fmla="*/ 1717454 w 12192000"/>
              <a:gd name="connsiteY98" fmla="*/ 417203 h 4939827"/>
              <a:gd name="connsiteX99" fmla="*/ 1913794 w 12192000"/>
              <a:gd name="connsiteY99" fmla="*/ 365255 h 4939827"/>
              <a:gd name="connsiteX100" fmla="*/ 2129762 w 12192000"/>
              <a:gd name="connsiteY100" fmla="*/ 367832 h 4939827"/>
              <a:gd name="connsiteX101" fmla="*/ 2376970 w 12192000"/>
              <a:gd name="connsiteY101" fmla="*/ 350129 h 4939827"/>
              <a:gd name="connsiteX102" fmla="*/ 2480155 w 12192000"/>
              <a:gd name="connsiteY102" fmla="*/ 359227 h 4939827"/>
              <a:gd name="connsiteX103" fmla="*/ 2586782 w 12192000"/>
              <a:gd name="connsiteY103" fmla="*/ 339352 h 4939827"/>
              <a:gd name="connsiteX104" fmla="*/ 2679617 w 12192000"/>
              <a:gd name="connsiteY104" fmla="*/ 305383 h 4939827"/>
              <a:gd name="connsiteX105" fmla="*/ 2788947 w 12192000"/>
              <a:gd name="connsiteY105" fmla="*/ 250375 h 4939827"/>
              <a:gd name="connsiteX106" fmla="*/ 2965530 w 12192000"/>
              <a:gd name="connsiteY106" fmla="*/ 245958 h 4939827"/>
              <a:gd name="connsiteX107" fmla="*/ 3103677 w 12192000"/>
              <a:gd name="connsiteY107" fmla="*/ 209527 h 4939827"/>
              <a:gd name="connsiteX108" fmla="*/ 3126759 w 12192000"/>
              <a:gd name="connsiteY108" fmla="*/ 211226 h 4939827"/>
              <a:gd name="connsiteX109" fmla="*/ 3164020 w 12192000"/>
              <a:gd name="connsiteY109" fmla="*/ 212779 h 4939827"/>
              <a:gd name="connsiteX110" fmla="*/ 3285019 w 12192000"/>
              <a:gd name="connsiteY110" fmla="*/ 220535 h 4939827"/>
              <a:gd name="connsiteX111" fmla="*/ 3365154 w 12192000"/>
              <a:gd name="connsiteY111" fmla="*/ 226416 h 4939827"/>
              <a:gd name="connsiteX112" fmla="*/ 3367507 w 12192000"/>
              <a:gd name="connsiteY112" fmla="*/ 225416 h 4939827"/>
              <a:gd name="connsiteX113" fmla="*/ 3387567 w 12192000"/>
              <a:gd name="connsiteY113" fmla="*/ 227103 h 4939827"/>
              <a:gd name="connsiteX114" fmla="*/ 3498001 w 12192000"/>
              <a:gd name="connsiteY114" fmla="*/ 231941 h 4939827"/>
              <a:gd name="connsiteX115" fmla="*/ 3561557 w 12192000"/>
              <a:gd name="connsiteY115" fmla="*/ 228095 h 4939827"/>
              <a:gd name="connsiteX116" fmla="*/ 3611920 w 12192000"/>
              <a:gd name="connsiteY116" fmla="*/ 218094 h 4939827"/>
              <a:gd name="connsiteX117" fmla="*/ 3620528 w 12192000"/>
              <a:gd name="connsiteY117" fmla="*/ 218788 h 4939827"/>
              <a:gd name="connsiteX118" fmla="*/ 3620766 w 12192000"/>
              <a:gd name="connsiteY118" fmla="*/ 218511 h 4939827"/>
              <a:gd name="connsiteX119" fmla="*/ 3629977 w 12192000"/>
              <a:gd name="connsiteY119" fmla="*/ 218664 h 4939827"/>
              <a:gd name="connsiteX120" fmla="*/ 3636217 w 12192000"/>
              <a:gd name="connsiteY120" fmla="*/ 220048 h 4939827"/>
              <a:gd name="connsiteX121" fmla="*/ 3709484 w 12192000"/>
              <a:gd name="connsiteY121" fmla="*/ 186927 h 4939827"/>
              <a:gd name="connsiteX122" fmla="*/ 3761342 w 12192000"/>
              <a:gd name="connsiteY122" fmla="*/ 177474 h 4939827"/>
              <a:gd name="connsiteX123" fmla="*/ 3799748 w 12192000"/>
              <a:gd name="connsiteY123" fmla="*/ 167154 h 4939827"/>
              <a:gd name="connsiteX124" fmla="*/ 3922756 w 12192000"/>
              <a:gd name="connsiteY124" fmla="*/ 194044 h 4939827"/>
              <a:gd name="connsiteX125" fmla="*/ 4028476 w 12192000"/>
              <a:gd name="connsiteY125" fmla="*/ 223679 h 4939827"/>
              <a:gd name="connsiteX126" fmla="*/ 4191582 w 12192000"/>
              <a:gd name="connsiteY126" fmla="*/ 238952 h 4939827"/>
              <a:gd name="connsiteX127" fmla="*/ 4251024 w 12192000"/>
              <a:gd name="connsiteY127" fmla="*/ 240874 h 4939827"/>
              <a:gd name="connsiteX128" fmla="*/ 4355275 w 12192000"/>
              <a:gd name="connsiteY128" fmla="*/ 260205 h 4939827"/>
              <a:gd name="connsiteX129" fmla="*/ 4423807 w 12192000"/>
              <a:gd name="connsiteY129" fmla="*/ 270366 h 4939827"/>
              <a:gd name="connsiteX130" fmla="*/ 4558432 w 12192000"/>
              <a:gd name="connsiteY130" fmla="*/ 269194 h 4939827"/>
              <a:gd name="connsiteX131" fmla="*/ 4635061 w 12192000"/>
              <a:gd name="connsiteY131" fmla="*/ 280682 h 4939827"/>
              <a:gd name="connsiteX132" fmla="*/ 4807427 w 12192000"/>
              <a:gd name="connsiteY132" fmla="*/ 276835 h 4939827"/>
              <a:gd name="connsiteX133" fmla="*/ 5028933 w 12192000"/>
              <a:gd name="connsiteY133" fmla="*/ 183887 h 4939827"/>
              <a:gd name="connsiteX134" fmla="*/ 5093642 w 12192000"/>
              <a:gd name="connsiteY134" fmla="*/ 177214 h 4939827"/>
              <a:gd name="connsiteX135" fmla="*/ 5102642 w 12192000"/>
              <a:gd name="connsiteY135" fmla="*/ 186816 h 4939827"/>
              <a:gd name="connsiteX136" fmla="*/ 5193590 w 12192000"/>
              <a:gd name="connsiteY136" fmla="*/ 156458 h 4939827"/>
              <a:gd name="connsiteX137" fmla="*/ 5323922 w 12192000"/>
              <a:gd name="connsiteY137" fmla="*/ 146332 h 4939827"/>
              <a:gd name="connsiteX138" fmla="*/ 5421860 w 12192000"/>
              <a:gd name="connsiteY138" fmla="*/ 167298 h 4939827"/>
              <a:gd name="connsiteX139" fmla="*/ 5476948 w 12192000"/>
              <a:gd name="connsiteY139" fmla="*/ 173249 h 4939827"/>
              <a:gd name="connsiteX140" fmla="*/ 5516842 w 12192000"/>
              <a:gd name="connsiteY140" fmla="*/ 184018 h 4939827"/>
              <a:gd name="connsiteX141" fmla="*/ 5619415 w 12192000"/>
              <a:gd name="connsiteY141" fmla="*/ 176781 h 4939827"/>
              <a:gd name="connsiteX142" fmla="*/ 5789867 w 12192000"/>
              <a:gd name="connsiteY142" fmla="*/ 150304 h 4939827"/>
              <a:gd name="connsiteX143" fmla="*/ 5825953 w 12192000"/>
              <a:gd name="connsiteY143" fmla="*/ 147907 h 4939827"/>
              <a:gd name="connsiteX144" fmla="*/ 5856168 w 12192000"/>
              <a:gd name="connsiteY144" fmla="*/ 158719 h 4939827"/>
              <a:gd name="connsiteX145" fmla="*/ 5862476 w 12192000"/>
              <a:gd name="connsiteY145" fmla="*/ 172447 h 4939827"/>
              <a:gd name="connsiteX146" fmla="*/ 5882195 w 12192000"/>
              <a:gd name="connsiteY146" fmla="*/ 173195 h 4939827"/>
              <a:gd name="connsiteX147" fmla="*/ 5952585 w 12192000"/>
              <a:gd name="connsiteY147" fmla="*/ 161012 h 4939827"/>
              <a:gd name="connsiteX148" fmla="*/ 6001964 w 12192000"/>
              <a:gd name="connsiteY148" fmla="*/ 154786 h 4939827"/>
              <a:gd name="connsiteX149" fmla="*/ 6184207 w 12192000"/>
              <a:gd name="connsiteY149" fmla="*/ 132658 h 4939827"/>
              <a:gd name="connsiteX150" fmla="*/ 6415830 w 12192000"/>
              <a:gd name="connsiteY150" fmla="*/ 136006 h 4939827"/>
              <a:gd name="connsiteX151" fmla="*/ 6756965 w 12192000"/>
              <a:gd name="connsiteY151" fmla="*/ 57636 h 4939827"/>
              <a:gd name="connsiteX152" fmla="*/ 6819400 w 12192000"/>
              <a:gd name="connsiteY152" fmla="*/ 30742 h 4939827"/>
              <a:gd name="connsiteX153" fmla="*/ 6986370 w 12192000"/>
              <a:gd name="connsiteY153" fmla="*/ 12659 h 4939827"/>
              <a:gd name="connsiteX154" fmla="*/ 6989536 w 12192000"/>
              <a:gd name="connsiteY154" fmla="*/ 14528 h 4939827"/>
              <a:gd name="connsiteX155" fmla="*/ 7015933 w 12192000"/>
              <a:gd name="connsiteY155" fmla="*/ 9653 h 4939827"/>
              <a:gd name="connsiteX156" fmla="*/ 7020592 w 12192000"/>
              <a:gd name="connsiteY156" fmla="*/ 1651 h 4939827"/>
              <a:gd name="connsiteX157" fmla="*/ 7025905 w 12192000"/>
              <a:gd name="connsiteY15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58681 w 12192000"/>
              <a:gd name="connsiteY16" fmla="*/ 219431 h 4939827"/>
              <a:gd name="connsiteX17" fmla="*/ 8126175 w 12192000"/>
              <a:gd name="connsiteY17" fmla="*/ 240005 h 4939827"/>
              <a:gd name="connsiteX18" fmla="*/ 8281371 w 12192000"/>
              <a:gd name="connsiteY18" fmla="*/ 256875 h 4939827"/>
              <a:gd name="connsiteX19" fmla="*/ 8381609 w 12192000"/>
              <a:gd name="connsiteY19" fmla="*/ 240618 h 4939827"/>
              <a:gd name="connsiteX20" fmla="*/ 8406759 w 12192000"/>
              <a:gd name="connsiteY20" fmla="*/ 232517 h 4939827"/>
              <a:gd name="connsiteX21" fmla="*/ 8426506 w 12192000"/>
              <a:gd name="connsiteY21" fmla="*/ 241842 h 4939827"/>
              <a:gd name="connsiteX22" fmla="*/ 8427949 w 12192000"/>
              <a:gd name="connsiteY22" fmla="*/ 240981 h 4939827"/>
              <a:gd name="connsiteX23" fmla="*/ 8441468 w 12192000"/>
              <a:gd name="connsiteY23" fmla="*/ 241157 h 4939827"/>
              <a:gd name="connsiteX24" fmla="*/ 8565757 w 12192000"/>
              <a:gd name="connsiteY24" fmla="*/ 255317 h 4939827"/>
              <a:gd name="connsiteX25" fmla="*/ 8573171 w 12192000"/>
              <a:gd name="connsiteY25" fmla="*/ 258426 h 4939827"/>
              <a:gd name="connsiteX26" fmla="*/ 8573548 w 12192000"/>
              <a:gd name="connsiteY26" fmla="*/ 258241 h 4939827"/>
              <a:gd name="connsiteX27" fmla="*/ 8622021 w 12192000"/>
              <a:gd name="connsiteY27" fmla="*/ 261028 h 4939827"/>
              <a:gd name="connsiteX28" fmla="*/ 8672650 w 12192000"/>
              <a:gd name="connsiteY28" fmla="*/ 254821 h 4939827"/>
              <a:gd name="connsiteX29" fmla="*/ 8785543 w 12192000"/>
              <a:gd name="connsiteY29" fmla="*/ 263406 h 4939827"/>
              <a:gd name="connsiteX30" fmla="*/ 8830588 w 12192000"/>
              <a:gd name="connsiteY30" fmla="*/ 265483 h 4939827"/>
              <a:gd name="connsiteX31" fmla="*/ 8905142 w 12192000"/>
              <a:gd name="connsiteY31" fmla="*/ 264958 h 4939827"/>
              <a:gd name="connsiteX32" fmla="*/ 8968582 w 12192000"/>
              <a:gd name="connsiteY32" fmla="*/ 262728 h 4939827"/>
              <a:gd name="connsiteX33" fmla="*/ 8972994 w 12192000"/>
              <a:gd name="connsiteY33" fmla="*/ 263284 h 4939827"/>
              <a:gd name="connsiteX34" fmla="*/ 9004605 w 12192000"/>
              <a:gd name="connsiteY34" fmla="*/ 258041 h 4939827"/>
              <a:gd name="connsiteX35" fmla="*/ 9016165 w 12192000"/>
              <a:gd name="connsiteY35" fmla="*/ 261258 h 4939827"/>
              <a:gd name="connsiteX36" fmla="*/ 9043297 w 12192000"/>
              <a:gd name="connsiteY36" fmla="*/ 281547 h 4939827"/>
              <a:gd name="connsiteX37" fmla="*/ 9048315 w 12192000"/>
              <a:gd name="connsiteY37" fmla="*/ 279264 h 4939827"/>
              <a:gd name="connsiteX38" fmla="*/ 9054706 w 12192000"/>
              <a:gd name="connsiteY38" fmla="*/ 278538 h 4939827"/>
              <a:gd name="connsiteX39" fmla="*/ 9070919 w 12192000"/>
              <a:gd name="connsiteY39" fmla="*/ 281810 h 4939827"/>
              <a:gd name="connsiteX40" fmla="*/ 9076813 w 12192000"/>
              <a:gd name="connsiteY40" fmla="*/ 283909 h 4939827"/>
              <a:gd name="connsiteX41" fmla="*/ 9085871 w 12192000"/>
              <a:gd name="connsiteY41" fmla="*/ 285133 h 4939827"/>
              <a:gd name="connsiteX42" fmla="*/ 9086159 w 12192000"/>
              <a:gd name="connsiteY42" fmla="*/ 284887 h 4939827"/>
              <a:gd name="connsiteX43" fmla="*/ 9134606 w 12192000"/>
              <a:gd name="connsiteY43" fmla="*/ 288168 h 4939827"/>
              <a:gd name="connsiteX44" fmla="*/ 9195590 w 12192000"/>
              <a:gd name="connsiteY44" fmla="*/ 279568 h 4939827"/>
              <a:gd name="connsiteX45" fmla="*/ 9219336 w 12192000"/>
              <a:gd name="connsiteY45" fmla="*/ 278133 h 4939827"/>
              <a:gd name="connsiteX46" fmla="*/ 9232362 w 12192000"/>
              <a:gd name="connsiteY46" fmla="*/ 275894 h 4939827"/>
              <a:gd name="connsiteX47" fmla="*/ 9283638 w 12192000"/>
              <a:gd name="connsiteY47" fmla="*/ 299924 h 4939827"/>
              <a:gd name="connsiteX48" fmla="*/ 9371484 w 12192000"/>
              <a:gd name="connsiteY48" fmla="*/ 329634 h 4939827"/>
              <a:gd name="connsiteX49" fmla="*/ 9404829 w 12192000"/>
              <a:gd name="connsiteY49" fmla="*/ 339038 h 4939827"/>
              <a:gd name="connsiteX50" fmla="*/ 9427021 w 12192000"/>
              <a:gd name="connsiteY50" fmla="*/ 358784 h 4939827"/>
              <a:gd name="connsiteX51" fmla="*/ 9670844 w 12192000"/>
              <a:gd name="connsiteY51" fmla="*/ 405128 h 4939827"/>
              <a:gd name="connsiteX52" fmla="*/ 9816083 w 12192000"/>
              <a:gd name="connsiteY52" fmla="*/ 416573 h 4939827"/>
              <a:gd name="connsiteX53" fmla="*/ 9936741 w 12192000"/>
              <a:gd name="connsiteY53" fmla="*/ 437044 h 4939827"/>
              <a:gd name="connsiteX54" fmla="*/ 10050093 w 12192000"/>
              <a:gd name="connsiteY54" fmla="*/ 443783 h 4939827"/>
              <a:gd name="connsiteX55" fmla="*/ 10130090 w 12192000"/>
              <a:gd name="connsiteY55" fmla="*/ 459520 h 4939827"/>
              <a:gd name="connsiteX56" fmla="*/ 10173456 w 12192000"/>
              <a:gd name="connsiteY56" fmla="*/ 457749 h 4939827"/>
              <a:gd name="connsiteX57" fmla="*/ 10218232 w 12192000"/>
              <a:gd name="connsiteY57" fmla="*/ 459820 h 4939827"/>
              <a:gd name="connsiteX58" fmla="*/ 10354176 w 12192000"/>
              <a:gd name="connsiteY58" fmla="*/ 471377 h 4939827"/>
              <a:gd name="connsiteX59" fmla="*/ 10430681 w 12192000"/>
              <a:gd name="connsiteY59" fmla="*/ 481226 h 4939827"/>
              <a:gd name="connsiteX60" fmla="*/ 10478169 w 12192000"/>
              <a:gd name="connsiteY60" fmla="*/ 481774 h 4939827"/>
              <a:gd name="connsiteX61" fmla="*/ 10540907 w 12192000"/>
              <a:gd name="connsiteY61" fmla="*/ 485607 h 4939827"/>
              <a:gd name="connsiteX62" fmla="*/ 10614941 w 12192000"/>
              <a:gd name="connsiteY62" fmla="*/ 487592 h 4939827"/>
              <a:gd name="connsiteX63" fmla="*/ 10674098 w 12192000"/>
              <a:gd name="connsiteY63" fmla="*/ 521656 h 4939827"/>
              <a:gd name="connsiteX64" fmla="*/ 10874834 w 12192000"/>
              <a:gd name="connsiteY64" fmla="*/ 574867 h 4939827"/>
              <a:gd name="connsiteX65" fmla="*/ 10944981 w 12192000"/>
              <a:gd name="connsiteY65" fmla="*/ 615042 h 4939827"/>
              <a:gd name="connsiteX66" fmla="*/ 11006376 w 12192000"/>
              <a:gd name="connsiteY66" fmla="*/ 645957 h 4939827"/>
              <a:gd name="connsiteX67" fmla="*/ 11076308 w 12192000"/>
              <a:gd name="connsiteY67" fmla="*/ 675698 h 4939827"/>
              <a:gd name="connsiteX68" fmla="*/ 11148789 w 12192000"/>
              <a:gd name="connsiteY68" fmla="*/ 685041 h 4939827"/>
              <a:gd name="connsiteX69" fmla="*/ 11249129 w 12192000"/>
              <a:gd name="connsiteY69" fmla="*/ 684218 h 4939827"/>
              <a:gd name="connsiteX70" fmla="*/ 11299915 w 12192000"/>
              <a:gd name="connsiteY70" fmla="*/ 692177 h 4939827"/>
              <a:gd name="connsiteX71" fmla="*/ 11386973 w 12192000"/>
              <a:gd name="connsiteY71" fmla="*/ 708209 h 4939827"/>
              <a:gd name="connsiteX72" fmla="*/ 11500105 w 12192000"/>
              <a:gd name="connsiteY72" fmla="*/ 735014 h 4939827"/>
              <a:gd name="connsiteX73" fmla="*/ 11621735 w 12192000"/>
              <a:gd name="connsiteY73" fmla="*/ 789584 h 4939827"/>
              <a:gd name="connsiteX74" fmla="*/ 11691200 w 12192000"/>
              <a:gd name="connsiteY74" fmla="*/ 867902 h 4939827"/>
              <a:gd name="connsiteX75" fmla="*/ 11819427 w 12192000"/>
              <a:gd name="connsiteY75" fmla="*/ 911634 h 4939827"/>
              <a:gd name="connsiteX76" fmla="*/ 11969720 w 12192000"/>
              <a:gd name="connsiteY76" fmla="*/ 964737 h 4939827"/>
              <a:gd name="connsiteX77" fmla="*/ 12055766 w 12192000"/>
              <a:gd name="connsiteY77" fmla="*/ 991268 h 4939827"/>
              <a:gd name="connsiteX78" fmla="*/ 12171539 w 12192000"/>
              <a:gd name="connsiteY78" fmla="*/ 995427 h 4939827"/>
              <a:gd name="connsiteX79" fmla="*/ 12187831 w 12192000"/>
              <a:gd name="connsiteY79" fmla="*/ 996580 h 4939827"/>
              <a:gd name="connsiteX80" fmla="*/ 12192000 w 12192000"/>
              <a:gd name="connsiteY80" fmla="*/ 996726 h 4939827"/>
              <a:gd name="connsiteX81" fmla="*/ 12192000 w 12192000"/>
              <a:gd name="connsiteY81" fmla="*/ 4939827 h 4939827"/>
              <a:gd name="connsiteX82" fmla="*/ 0 w 12192000"/>
              <a:gd name="connsiteY82" fmla="*/ 4939827 h 4939827"/>
              <a:gd name="connsiteX83" fmla="*/ 0 w 12192000"/>
              <a:gd name="connsiteY83" fmla="*/ 512043 h 4939827"/>
              <a:gd name="connsiteX84" fmla="*/ 7381 w 12192000"/>
              <a:gd name="connsiteY84" fmla="*/ 512580 h 4939827"/>
              <a:gd name="connsiteX85" fmla="*/ 100029 w 12192000"/>
              <a:gd name="connsiteY85" fmla="*/ 504758 h 4939827"/>
              <a:gd name="connsiteX86" fmla="*/ 155244 w 12192000"/>
              <a:gd name="connsiteY86" fmla="*/ 525130 h 4939827"/>
              <a:gd name="connsiteX87" fmla="*/ 254366 w 12192000"/>
              <a:gd name="connsiteY87" fmla="*/ 534449 h 4939827"/>
              <a:gd name="connsiteX88" fmla="*/ 447292 w 12192000"/>
              <a:gd name="connsiteY88" fmla="*/ 542725 h 4939827"/>
              <a:gd name="connsiteX89" fmla="*/ 628105 w 12192000"/>
              <a:gd name="connsiteY89" fmla="*/ 547853 h 4939827"/>
              <a:gd name="connsiteX90" fmla="*/ 783146 w 12192000"/>
              <a:gd name="connsiteY90" fmla="*/ 591799 h 4939827"/>
              <a:gd name="connsiteX91" fmla="*/ 1043676 w 12192000"/>
              <a:gd name="connsiteY91" fmla="*/ 591887 h 4939827"/>
              <a:gd name="connsiteX92" fmla="*/ 1281816 w 12192000"/>
              <a:gd name="connsiteY92" fmla="*/ 520946 h 4939827"/>
              <a:gd name="connsiteX93" fmla="*/ 1486347 w 12192000"/>
              <a:gd name="connsiteY93" fmla="*/ 487310 h 4939827"/>
              <a:gd name="connsiteX94" fmla="*/ 1568079 w 12192000"/>
              <a:gd name="connsiteY94" fmla="*/ 462531 h 4939827"/>
              <a:gd name="connsiteX95" fmla="*/ 1622516 w 12192000"/>
              <a:gd name="connsiteY95" fmla="*/ 466058 h 4939827"/>
              <a:gd name="connsiteX96" fmla="*/ 1655457 w 12192000"/>
              <a:gd name="connsiteY96" fmla="*/ 465359 h 4939827"/>
              <a:gd name="connsiteX97" fmla="*/ 1717454 w 12192000"/>
              <a:gd name="connsiteY97" fmla="*/ 417203 h 4939827"/>
              <a:gd name="connsiteX98" fmla="*/ 1913794 w 12192000"/>
              <a:gd name="connsiteY98" fmla="*/ 365255 h 4939827"/>
              <a:gd name="connsiteX99" fmla="*/ 2129762 w 12192000"/>
              <a:gd name="connsiteY99" fmla="*/ 367832 h 4939827"/>
              <a:gd name="connsiteX100" fmla="*/ 2376970 w 12192000"/>
              <a:gd name="connsiteY100" fmla="*/ 350129 h 4939827"/>
              <a:gd name="connsiteX101" fmla="*/ 2480155 w 12192000"/>
              <a:gd name="connsiteY101" fmla="*/ 359227 h 4939827"/>
              <a:gd name="connsiteX102" fmla="*/ 2586782 w 12192000"/>
              <a:gd name="connsiteY102" fmla="*/ 339352 h 4939827"/>
              <a:gd name="connsiteX103" fmla="*/ 2679617 w 12192000"/>
              <a:gd name="connsiteY103" fmla="*/ 305383 h 4939827"/>
              <a:gd name="connsiteX104" fmla="*/ 2788947 w 12192000"/>
              <a:gd name="connsiteY104" fmla="*/ 250375 h 4939827"/>
              <a:gd name="connsiteX105" fmla="*/ 2965530 w 12192000"/>
              <a:gd name="connsiteY105" fmla="*/ 245958 h 4939827"/>
              <a:gd name="connsiteX106" fmla="*/ 3103677 w 12192000"/>
              <a:gd name="connsiteY106" fmla="*/ 209527 h 4939827"/>
              <a:gd name="connsiteX107" fmla="*/ 3126759 w 12192000"/>
              <a:gd name="connsiteY107" fmla="*/ 211226 h 4939827"/>
              <a:gd name="connsiteX108" fmla="*/ 3164020 w 12192000"/>
              <a:gd name="connsiteY108" fmla="*/ 212779 h 4939827"/>
              <a:gd name="connsiteX109" fmla="*/ 3285019 w 12192000"/>
              <a:gd name="connsiteY109" fmla="*/ 220535 h 4939827"/>
              <a:gd name="connsiteX110" fmla="*/ 3365154 w 12192000"/>
              <a:gd name="connsiteY110" fmla="*/ 226416 h 4939827"/>
              <a:gd name="connsiteX111" fmla="*/ 3367507 w 12192000"/>
              <a:gd name="connsiteY111" fmla="*/ 225416 h 4939827"/>
              <a:gd name="connsiteX112" fmla="*/ 3387567 w 12192000"/>
              <a:gd name="connsiteY112" fmla="*/ 227103 h 4939827"/>
              <a:gd name="connsiteX113" fmla="*/ 3498001 w 12192000"/>
              <a:gd name="connsiteY113" fmla="*/ 231941 h 4939827"/>
              <a:gd name="connsiteX114" fmla="*/ 3561557 w 12192000"/>
              <a:gd name="connsiteY114" fmla="*/ 228095 h 4939827"/>
              <a:gd name="connsiteX115" fmla="*/ 3611920 w 12192000"/>
              <a:gd name="connsiteY115" fmla="*/ 218094 h 4939827"/>
              <a:gd name="connsiteX116" fmla="*/ 3620528 w 12192000"/>
              <a:gd name="connsiteY116" fmla="*/ 218788 h 4939827"/>
              <a:gd name="connsiteX117" fmla="*/ 3620766 w 12192000"/>
              <a:gd name="connsiteY117" fmla="*/ 218511 h 4939827"/>
              <a:gd name="connsiteX118" fmla="*/ 3629977 w 12192000"/>
              <a:gd name="connsiteY118" fmla="*/ 218664 h 4939827"/>
              <a:gd name="connsiteX119" fmla="*/ 3636217 w 12192000"/>
              <a:gd name="connsiteY119" fmla="*/ 220048 h 4939827"/>
              <a:gd name="connsiteX120" fmla="*/ 3709484 w 12192000"/>
              <a:gd name="connsiteY120" fmla="*/ 186927 h 4939827"/>
              <a:gd name="connsiteX121" fmla="*/ 3761342 w 12192000"/>
              <a:gd name="connsiteY121" fmla="*/ 177474 h 4939827"/>
              <a:gd name="connsiteX122" fmla="*/ 3799748 w 12192000"/>
              <a:gd name="connsiteY122" fmla="*/ 167154 h 4939827"/>
              <a:gd name="connsiteX123" fmla="*/ 3922756 w 12192000"/>
              <a:gd name="connsiteY123" fmla="*/ 194044 h 4939827"/>
              <a:gd name="connsiteX124" fmla="*/ 4028476 w 12192000"/>
              <a:gd name="connsiteY124" fmla="*/ 223679 h 4939827"/>
              <a:gd name="connsiteX125" fmla="*/ 4191582 w 12192000"/>
              <a:gd name="connsiteY125" fmla="*/ 238952 h 4939827"/>
              <a:gd name="connsiteX126" fmla="*/ 4251024 w 12192000"/>
              <a:gd name="connsiteY126" fmla="*/ 240874 h 4939827"/>
              <a:gd name="connsiteX127" fmla="*/ 4355275 w 12192000"/>
              <a:gd name="connsiteY127" fmla="*/ 260205 h 4939827"/>
              <a:gd name="connsiteX128" fmla="*/ 4423807 w 12192000"/>
              <a:gd name="connsiteY128" fmla="*/ 270366 h 4939827"/>
              <a:gd name="connsiteX129" fmla="*/ 4558432 w 12192000"/>
              <a:gd name="connsiteY129" fmla="*/ 269194 h 4939827"/>
              <a:gd name="connsiteX130" fmla="*/ 4635061 w 12192000"/>
              <a:gd name="connsiteY130" fmla="*/ 280682 h 4939827"/>
              <a:gd name="connsiteX131" fmla="*/ 4807427 w 12192000"/>
              <a:gd name="connsiteY131" fmla="*/ 276835 h 4939827"/>
              <a:gd name="connsiteX132" fmla="*/ 5028933 w 12192000"/>
              <a:gd name="connsiteY132" fmla="*/ 183887 h 4939827"/>
              <a:gd name="connsiteX133" fmla="*/ 5093642 w 12192000"/>
              <a:gd name="connsiteY133" fmla="*/ 177214 h 4939827"/>
              <a:gd name="connsiteX134" fmla="*/ 5102642 w 12192000"/>
              <a:gd name="connsiteY134" fmla="*/ 186816 h 4939827"/>
              <a:gd name="connsiteX135" fmla="*/ 5193590 w 12192000"/>
              <a:gd name="connsiteY135" fmla="*/ 156458 h 4939827"/>
              <a:gd name="connsiteX136" fmla="*/ 5323922 w 12192000"/>
              <a:gd name="connsiteY136" fmla="*/ 146332 h 4939827"/>
              <a:gd name="connsiteX137" fmla="*/ 5421860 w 12192000"/>
              <a:gd name="connsiteY137" fmla="*/ 167298 h 4939827"/>
              <a:gd name="connsiteX138" fmla="*/ 5476948 w 12192000"/>
              <a:gd name="connsiteY138" fmla="*/ 173249 h 4939827"/>
              <a:gd name="connsiteX139" fmla="*/ 5516842 w 12192000"/>
              <a:gd name="connsiteY139" fmla="*/ 184018 h 4939827"/>
              <a:gd name="connsiteX140" fmla="*/ 5619415 w 12192000"/>
              <a:gd name="connsiteY140" fmla="*/ 176781 h 4939827"/>
              <a:gd name="connsiteX141" fmla="*/ 5789867 w 12192000"/>
              <a:gd name="connsiteY141" fmla="*/ 150304 h 4939827"/>
              <a:gd name="connsiteX142" fmla="*/ 5825953 w 12192000"/>
              <a:gd name="connsiteY142" fmla="*/ 147907 h 4939827"/>
              <a:gd name="connsiteX143" fmla="*/ 5856168 w 12192000"/>
              <a:gd name="connsiteY143" fmla="*/ 158719 h 4939827"/>
              <a:gd name="connsiteX144" fmla="*/ 5862476 w 12192000"/>
              <a:gd name="connsiteY144" fmla="*/ 172447 h 4939827"/>
              <a:gd name="connsiteX145" fmla="*/ 5882195 w 12192000"/>
              <a:gd name="connsiteY145" fmla="*/ 173195 h 4939827"/>
              <a:gd name="connsiteX146" fmla="*/ 5952585 w 12192000"/>
              <a:gd name="connsiteY146" fmla="*/ 161012 h 4939827"/>
              <a:gd name="connsiteX147" fmla="*/ 6001964 w 12192000"/>
              <a:gd name="connsiteY147" fmla="*/ 154786 h 4939827"/>
              <a:gd name="connsiteX148" fmla="*/ 6184207 w 12192000"/>
              <a:gd name="connsiteY148" fmla="*/ 132658 h 4939827"/>
              <a:gd name="connsiteX149" fmla="*/ 6415830 w 12192000"/>
              <a:gd name="connsiteY149" fmla="*/ 136006 h 4939827"/>
              <a:gd name="connsiteX150" fmla="*/ 6756965 w 12192000"/>
              <a:gd name="connsiteY150" fmla="*/ 57636 h 4939827"/>
              <a:gd name="connsiteX151" fmla="*/ 6819400 w 12192000"/>
              <a:gd name="connsiteY151" fmla="*/ 30742 h 4939827"/>
              <a:gd name="connsiteX152" fmla="*/ 6986370 w 12192000"/>
              <a:gd name="connsiteY152" fmla="*/ 12659 h 4939827"/>
              <a:gd name="connsiteX153" fmla="*/ 6989536 w 12192000"/>
              <a:gd name="connsiteY153" fmla="*/ 14528 h 4939827"/>
              <a:gd name="connsiteX154" fmla="*/ 7015933 w 12192000"/>
              <a:gd name="connsiteY154" fmla="*/ 9653 h 4939827"/>
              <a:gd name="connsiteX155" fmla="*/ 7020592 w 12192000"/>
              <a:gd name="connsiteY155" fmla="*/ 1651 h 4939827"/>
              <a:gd name="connsiteX156" fmla="*/ 7025905 w 12192000"/>
              <a:gd name="connsiteY156" fmla="*/ 0 h 49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2192000" h="4939827">
                <a:moveTo>
                  <a:pt x="7025905" y="0"/>
                </a:moveTo>
                <a:lnTo>
                  <a:pt x="7032579" y="2808"/>
                </a:lnTo>
                <a:cubicBezTo>
                  <a:pt x="7044119" y="6590"/>
                  <a:pt x="7059062" y="10207"/>
                  <a:pt x="7079505" y="12971"/>
                </a:cubicBezTo>
                <a:cubicBezTo>
                  <a:pt x="7111522" y="10537"/>
                  <a:pt x="7122591" y="11519"/>
                  <a:pt x="7158791" y="12462"/>
                </a:cubicBezTo>
                <a:lnTo>
                  <a:pt x="7233338" y="24846"/>
                </a:lnTo>
                <a:cubicBezTo>
                  <a:pt x="7247177" y="23787"/>
                  <a:pt x="7254856" y="25962"/>
                  <a:pt x="7259791" y="29557"/>
                </a:cubicBezTo>
                <a:lnTo>
                  <a:pt x="7263923" y="35029"/>
                </a:lnTo>
                <a:lnTo>
                  <a:pt x="7281549" y="39654"/>
                </a:lnTo>
                <a:lnTo>
                  <a:pt x="7374735" y="65326"/>
                </a:lnTo>
                <a:lnTo>
                  <a:pt x="7376078" y="63849"/>
                </a:lnTo>
                <a:lnTo>
                  <a:pt x="7402026" y="60308"/>
                </a:lnTo>
                <a:lnTo>
                  <a:pt x="7415091" y="77403"/>
                </a:lnTo>
                <a:cubicBezTo>
                  <a:pt x="7421672" y="79965"/>
                  <a:pt x="7475806" y="92960"/>
                  <a:pt x="7488682" y="83440"/>
                </a:cubicBezTo>
                <a:cubicBezTo>
                  <a:pt x="7541625" y="94782"/>
                  <a:pt x="7683214" y="133614"/>
                  <a:pt x="7732750" y="145456"/>
                </a:cubicBezTo>
                <a:cubicBezTo>
                  <a:pt x="7748318" y="162765"/>
                  <a:pt x="7764581" y="171696"/>
                  <a:pt x="7785900" y="154493"/>
                </a:cubicBezTo>
                <a:cubicBezTo>
                  <a:pt x="7822539" y="158614"/>
                  <a:pt x="7915312" y="166523"/>
                  <a:pt x="7952584" y="170181"/>
                </a:cubicBezTo>
                <a:cubicBezTo>
                  <a:pt x="7998047" y="181004"/>
                  <a:pt x="8029749" y="207794"/>
                  <a:pt x="8058681" y="219431"/>
                </a:cubicBezTo>
                <a:cubicBezTo>
                  <a:pt x="8095466" y="185885"/>
                  <a:pt x="8090835" y="241759"/>
                  <a:pt x="8126175" y="240005"/>
                </a:cubicBezTo>
                <a:cubicBezTo>
                  <a:pt x="8163290" y="246246"/>
                  <a:pt x="8238799" y="256773"/>
                  <a:pt x="8281371" y="256875"/>
                </a:cubicBezTo>
                <a:cubicBezTo>
                  <a:pt x="8313651" y="251026"/>
                  <a:pt x="8346882" y="248570"/>
                  <a:pt x="8381609" y="240618"/>
                </a:cubicBezTo>
                <a:lnTo>
                  <a:pt x="8406759" y="232517"/>
                </a:lnTo>
                <a:lnTo>
                  <a:pt x="8426506" y="241842"/>
                </a:lnTo>
                <a:lnTo>
                  <a:pt x="8427949" y="240981"/>
                </a:lnTo>
                <a:cubicBezTo>
                  <a:pt x="8431925" y="239458"/>
                  <a:pt x="8436260" y="239096"/>
                  <a:pt x="8441468" y="241157"/>
                </a:cubicBezTo>
                <a:lnTo>
                  <a:pt x="8565757" y="255317"/>
                </a:lnTo>
                <a:lnTo>
                  <a:pt x="8573171" y="258426"/>
                </a:lnTo>
                <a:lnTo>
                  <a:pt x="8573548" y="258241"/>
                </a:lnTo>
                <a:cubicBezTo>
                  <a:pt x="8575650" y="258391"/>
                  <a:pt x="8618469" y="259217"/>
                  <a:pt x="8622021" y="261028"/>
                </a:cubicBezTo>
                <a:lnTo>
                  <a:pt x="8672650" y="254821"/>
                </a:lnTo>
                <a:cubicBezTo>
                  <a:pt x="8716151" y="260353"/>
                  <a:pt x="8748971" y="243487"/>
                  <a:pt x="8785543" y="263406"/>
                </a:cubicBezTo>
                <a:cubicBezTo>
                  <a:pt x="8826293" y="268498"/>
                  <a:pt x="8797654" y="254573"/>
                  <a:pt x="8830588" y="265483"/>
                </a:cubicBezTo>
                <a:cubicBezTo>
                  <a:pt x="8849202" y="267272"/>
                  <a:pt x="8877544" y="266277"/>
                  <a:pt x="8905142" y="264958"/>
                </a:cubicBezTo>
                <a:lnTo>
                  <a:pt x="8968582" y="262728"/>
                </a:lnTo>
                <a:lnTo>
                  <a:pt x="8972994" y="263284"/>
                </a:lnTo>
                <a:lnTo>
                  <a:pt x="9004605" y="258041"/>
                </a:lnTo>
                <a:lnTo>
                  <a:pt x="9016165" y="261258"/>
                </a:lnTo>
                <a:cubicBezTo>
                  <a:pt x="9028775" y="267579"/>
                  <a:pt x="9039083" y="277488"/>
                  <a:pt x="9043297" y="281547"/>
                </a:cubicBezTo>
                <a:lnTo>
                  <a:pt x="9048315" y="279264"/>
                </a:lnTo>
                <a:lnTo>
                  <a:pt x="9054706" y="278538"/>
                </a:lnTo>
                <a:lnTo>
                  <a:pt x="9070919" y="281810"/>
                </a:lnTo>
                <a:lnTo>
                  <a:pt x="9076813" y="283909"/>
                </a:lnTo>
                <a:cubicBezTo>
                  <a:pt x="9080948" y="285030"/>
                  <a:pt x="9083794" y="285362"/>
                  <a:pt x="9085871" y="285133"/>
                </a:cubicBezTo>
                <a:lnTo>
                  <a:pt x="9086159" y="284887"/>
                </a:lnTo>
                <a:lnTo>
                  <a:pt x="9134606" y="288168"/>
                </a:lnTo>
                <a:cubicBezTo>
                  <a:pt x="9149441" y="274272"/>
                  <a:pt x="9194106" y="309414"/>
                  <a:pt x="9195590" y="279568"/>
                </a:cubicBezTo>
                <a:cubicBezTo>
                  <a:pt x="9212898" y="284479"/>
                  <a:pt x="9220866" y="298055"/>
                  <a:pt x="9219336" y="278133"/>
                </a:cubicBezTo>
                <a:cubicBezTo>
                  <a:pt x="9225159" y="279201"/>
                  <a:pt x="9229164" y="278078"/>
                  <a:pt x="9232362" y="275894"/>
                </a:cubicBezTo>
                <a:lnTo>
                  <a:pt x="9283638" y="299924"/>
                </a:lnTo>
                <a:lnTo>
                  <a:pt x="9371484" y="329634"/>
                </a:lnTo>
                <a:lnTo>
                  <a:pt x="9404829" y="339038"/>
                </a:lnTo>
                <a:lnTo>
                  <a:pt x="9427021" y="358784"/>
                </a:lnTo>
                <a:cubicBezTo>
                  <a:pt x="9500124" y="364086"/>
                  <a:pt x="9604652" y="390635"/>
                  <a:pt x="9670844" y="405128"/>
                </a:cubicBezTo>
                <a:cubicBezTo>
                  <a:pt x="9688531" y="417998"/>
                  <a:pt x="9762277" y="426463"/>
                  <a:pt x="9816083" y="416573"/>
                </a:cubicBezTo>
                <a:lnTo>
                  <a:pt x="9936741" y="437044"/>
                </a:lnTo>
                <a:cubicBezTo>
                  <a:pt x="9978091" y="447025"/>
                  <a:pt x="10008641" y="443705"/>
                  <a:pt x="10050093" y="443783"/>
                </a:cubicBezTo>
                <a:cubicBezTo>
                  <a:pt x="10074709" y="448779"/>
                  <a:pt x="10088915" y="449258"/>
                  <a:pt x="10130090" y="459520"/>
                </a:cubicBezTo>
                <a:cubicBezTo>
                  <a:pt x="10137791" y="458564"/>
                  <a:pt x="10165777" y="459877"/>
                  <a:pt x="10173456" y="457749"/>
                </a:cubicBezTo>
                <a:lnTo>
                  <a:pt x="10218232" y="459820"/>
                </a:lnTo>
                <a:lnTo>
                  <a:pt x="10354176" y="471377"/>
                </a:lnTo>
                <a:cubicBezTo>
                  <a:pt x="10367946" y="478917"/>
                  <a:pt x="10417270" y="488110"/>
                  <a:pt x="10430681" y="481226"/>
                </a:cubicBezTo>
                <a:cubicBezTo>
                  <a:pt x="10441804" y="481366"/>
                  <a:pt x="10469025" y="490181"/>
                  <a:pt x="10478169" y="481774"/>
                </a:cubicBezTo>
                <a:cubicBezTo>
                  <a:pt x="10503830" y="488972"/>
                  <a:pt x="10531359" y="489751"/>
                  <a:pt x="10540907" y="485607"/>
                </a:cubicBezTo>
                <a:cubicBezTo>
                  <a:pt x="10569054" y="475472"/>
                  <a:pt x="10590882" y="489185"/>
                  <a:pt x="10614941" y="487592"/>
                </a:cubicBezTo>
                <a:cubicBezTo>
                  <a:pt x="10654657" y="492458"/>
                  <a:pt x="10645652" y="516778"/>
                  <a:pt x="10674098" y="521656"/>
                </a:cubicBezTo>
                <a:cubicBezTo>
                  <a:pt x="10737163" y="537583"/>
                  <a:pt x="10829686" y="559302"/>
                  <a:pt x="10874834" y="574867"/>
                </a:cubicBezTo>
                <a:cubicBezTo>
                  <a:pt x="10919981" y="590432"/>
                  <a:pt x="10878682" y="577481"/>
                  <a:pt x="10944981" y="615042"/>
                </a:cubicBezTo>
                <a:cubicBezTo>
                  <a:pt x="10976235" y="616974"/>
                  <a:pt x="10982969" y="648568"/>
                  <a:pt x="11006376" y="645957"/>
                </a:cubicBezTo>
                <a:cubicBezTo>
                  <a:pt x="11005343" y="630631"/>
                  <a:pt x="11047577" y="676048"/>
                  <a:pt x="11076308" y="675698"/>
                </a:cubicBezTo>
                <a:cubicBezTo>
                  <a:pt x="11093142" y="677175"/>
                  <a:pt x="11131116" y="681348"/>
                  <a:pt x="11148789" y="685041"/>
                </a:cubicBezTo>
                <a:cubicBezTo>
                  <a:pt x="11177310" y="688243"/>
                  <a:pt x="11217768" y="714725"/>
                  <a:pt x="11249129" y="684218"/>
                </a:cubicBezTo>
                <a:cubicBezTo>
                  <a:pt x="11276269" y="697037"/>
                  <a:pt x="11257432" y="693670"/>
                  <a:pt x="11299915" y="692177"/>
                </a:cubicBezTo>
                <a:cubicBezTo>
                  <a:pt x="11314401" y="703224"/>
                  <a:pt x="11371412" y="714421"/>
                  <a:pt x="11386973" y="708209"/>
                </a:cubicBezTo>
                <a:cubicBezTo>
                  <a:pt x="11425657" y="716286"/>
                  <a:pt x="11454555" y="715485"/>
                  <a:pt x="11500105" y="735014"/>
                </a:cubicBezTo>
                <a:cubicBezTo>
                  <a:pt x="11545172" y="751781"/>
                  <a:pt x="11573053" y="787789"/>
                  <a:pt x="11621735" y="789584"/>
                </a:cubicBezTo>
                <a:lnTo>
                  <a:pt x="11691200" y="867902"/>
                </a:lnTo>
                <a:cubicBezTo>
                  <a:pt x="11734106" y="911360"/>
                  <a:pt x="11773008" y="895495"/>
                  <a:pt x="11819427" y="911634"/>
                </a:cubicBezTo>
                <a:lnTo>
                  <a:pt x="11969720" y="964737"/>
                </a:lnTo>
                <a:cubicBezTo>
                  <a:pt x="12009110" y="978008"/>
                  <a:pt x="12010206" y="989588"/>
                  <a:pt x="12055766" y="991268"/>
                </a:cubicBezTo>
                <a:cubicBezTo>
                  <a:pt x="12105723" y="1003445"/>
                  <a:pt x="12068493" y="1020292"/>
                  <a:pt x="12171539" y="995427"/>
                </a:cubicBezTo>
                <a:cubicBezTo>
                  <a:pt x="12174929" y="995822"/>
                  <a:pt x="12180763" y="996228"/>
                  <a:pt x="12187831" y="996580"/>
                </a:cubicBezTo>
                <a:lnTo>
                  <a:pt x="12192000" y="996726"/>
                </a:lnTo>
                <a:lnTo>
                  <a:pt x="12192000" y="4939827"/>
                </a:lnTo>
                <a:lnTo>
                  <a:pt x="0" y="4939827"/>
                </a:lnTo>
                <a:lnTo>
                  <a:pt x="0" y="512043"/>
                </a:lnTo>
                <a:lnTo>
                  <a:pt x="7381" y="512580"/>
                </a:lnTo>
                <a:cubicBezTo>
                  <a:pt x="39359" y="514524"/>
                  <a:pt x="72732" y="514144"/>
                  <a:pt x="100029" y="504758"/>
                </a:cubicBezTo>
                <a:cubicBezTo>
                  <a:pt x="115935" y="525779"/>
                  <a:pt x="143126" y="489229"/>
                  <a:pt x="155244" y="525130"/>
                </a:cubicBezTo>
                <a:cubicBezTo>
                  <a:pt x="173881" y="522487"/>
                  <a:pt x="242791" y="514086"/>
                  <a:pt x="254366" y="534449"/>
                </a:cubicBezTo>
                <a:cubicBezTo>
                  <a:pt x="303041" y="537382"/>
                  <a:pt x="380161" y="541650"/>
                  <a:pt x="447292" y="542725"/>
                </a:cubicBezTo>
                <a:cubicBezTo>
                  <a:pt x="530282" y="553078"/>
                  <a:pt x="572130" y="539673"/>
                  <a:pt x="628105" y="547853"/>
                </a:cubicBezTo>
                <a:cubicBezTo>
                  <a:pt x="661608" y="509671"/>
                  <a:pt x="746152" y="605137"/>
                  <a:pt x="783146" y="591799"/>
                </a:cubicBezTo>
                <a:cubicBezTo>
                  <a:pt x="862499" y="590113"/>
                  <a:pt x="949481" y="579142"/>
                  <a:pt x="1043676" y="591887"/>
                </a:cubicBezTo>
                <a:cubicBezTo>
                  <a:pt x="1120353" y="576991"/>
                  <a:pt x="1172004" y="553592"/>
                  <a:pt x="1281816" y="520946"/>
                </a:cubicBezTo>
                <a:cubicBezTo>
                  <a:pt x="1339915" y="511282"/>
                  <a:pt x="1459480" y="554579"/>
                  <a:pt x="1486347" y="487310"/>
                </a:cubicBezTo>
                <a:cubicBezTo>
                  <a:pt x="1507765" y="532008"/>
                  <a:pt x="1539168" y="465954"/>
                  <a:pt x="1568079" y="462531"/>
                </a:cubicBezTo>
                <a:cubicBezTo>
                  <a:pt x="1587821" y="491525"/>
                  <a:pt x="1601468" y="469316"/>
                  <a:pt x="1622516" y="466058"/>
                </a:cubicBezTo>
                <a:cubicBezTo>
                  <a:pt x="1630056" y="483510"/>
                  <a:pt x="1647504" y="484261"/>
                  <a:pt x="1655457" y="465359"/>
                </a:cubicBezTo>
                <a:cubicBezTo>
                  <a:pt x="1651800" y="419723"/>
                  <a:pt x="1709718" y="447719"/>
                  <a:pt x="1717454" y="417203"/>
                </a:cubicBezTo>
                <a:cubicBezTo>
                  <a:pt x="1753115" y="414011"/>
                  <a:pt x="1882851" y="412376"/>
                  <a:pt x="1913794" y="365255"/>
                </a:cubicBezTo>
                <a:cubicBezTo>
                  <a:pt x="2001060" y="361067"/>
                  <a:pt x="2099559" y="366414"/>
                  <a:pt x="2129762" y="367832"/>
                </a:cubicBezTo>
                <a:cubicBezTo>
                  <a:pt x="2215380" y="355065"/>
                  <a:pt x="2248807" y="343296"/>
                  <a:pt x="2376970" y="350129"/>
                </a:cubicBezTo>
                <a:cubicBezTo>
                  <a:pt x="2393251" y="360463"/>
                  <a:pt x="2473371" y="379419"/>
                  <a:pt x="2480155" y="359227"/>
                </a:cubicBezTo>
                <a:cubicBezTo>
                  <a:pt x="2520060" y="359505"/>
                  <a:pt x="2561270" y="311415"/>
                  <a:pt x="2586782" y="339352"/>
                </a:cubicBezTo>
                <a:cubicBezTo>
                  <a:pt x="2585230" y="294982"/>
                  <a:pt x="2653633" y="316689"/>
                  <a:pt x="2679617" y="305383"/>
                </a:cubicBezTo>
                <a:cubicBezTo>
                  <a:pt x="2721434" y="266011"/>
                  <a:pt x="2746765" y="276002"/>
                  <a:pt x="2788947" y="250375"/>
                </a:cubicBezTo>
                <a:cubicBezTo>
                  <a:pt x="2851672" y="235447"/>
                  <a:pt x="2913075" y="252766"/>
                  <a:pt x="2965530" y="245958"/>
                </a:cubicBezTo>
                <a:cubicBezTo>
                  <a:pt x="3001911" y="238336"/>
                  <a:pt x="3090203" y="217828"/>
                  <a:pt x="3103677" y="209527"/>
                </a:cubicBezTo>
                <a:lnTo>
                  <a:pt x="3126759" y="211226"/>
                </a:lnTo>
                <a:cubicBezTo>
                  <a:pt x="3136908" y="211889"/>
                  <a:pt x="3148903" y="212490"/>
                  <a:pt x="3164020" y="212779"/>
                </a:cubicBezTo>
                <a:cubicBezTo>
                  <a:pt x="3225474" y="210084"/>
                  <a:pt x="3231859" y="218227"/>
                  <a:pt x="3285019" y="220535"/>
                </a:cubicBezTo>
                <a:cubicBezTo>
                  <a:pt x="3318541" y="222809"/>
                  <a:pt x="3359787" y="223898"/>
                  <a:pt x="3365154" y="226416"/>
                </a:cubicBezTo>
                <a:lnTo>
                  <a:pt x="3367507" y="225416"/>
                </a:lnTo>
                <a:cubicBezTo>
                  <a:pt x="3377583" y="223667"/>
                  <a:pt x="3383502" y="224760"/>
                  <a:pt x="3387567" y="227103"/>
                </a:cubicBezTo>
                <a:lnTo>
                  <a:pt x="3498001" y="231941"/>
                </a:lnTo>
                <a:cubicBezTo>
                  <a:pt x="3513569" y="226158"/>
                  <a:pt x="3539132" y="232525"/>
                  <a:pt x="3561557" y="228095"/>
                </a:cubicBezTo>
                <a:cubicBezTo>
                  <a:pt x="3574944" y="230843"/>
                  <a:pt x="3597426" y="216287"/>
                  <a:pt x="3611920" y="218094"/>
                </a:cubicBezTo>
                <a:lnTo>
                  <a:pt x="3620528" y="218788"/>
                </a:lnTo>
                <a:lnTo>
                  <a:pt x="3620766" y="218511"/>
                </a:lnTo>
                <a:cubicBezTo>
                  <a:pt x="3622780" y="218042"/>
                  <a:pt x="3625663" y="218038"/>
                  <a:pt x="3629977" y="218664"/>
                </a:cubicBezTo>
                <a:lnTo>
                  <a:pt x="3636217" y="220048"/>
                </a:lnTo>
                <a:lnTo>
                  <a:pt x="3709484" y="186927"/>
                </a:lnTo>
                <a:cubicBezTo>
                  <a:pt x="3731015" y="183190"/>
                  <a:pt x="3745790" y="180810"/>
                  <a:pt x="3761342" y="177474"/>
                </a:cubicBezTo>
                <a:lnTo>
                  <a:pt x="3799748" y="167154"/>
                </a:lnTo>
                <a:lnTo>
                  <a:pt x="3922756" y="194044"/>
                </a:lnTo>
                <a:cubicBezTo>
                  <a:pt x="3960877" y="203465"/>
                  <a:pt x="3965250" y="215357"/>
                  <a:pt x="4028476" y="223679"/>
                </a:cubicBezTo>
                <a:cubicBezTo>
                  <a:pt x="4088751" y="228019"/>
                  <a:pt x="4139112" y="248870"/>
                  <a:pt x="4191582" y="238952"/>
                </a:cubicBezTo>
                <a:cubicBezTo>
                  <a:pt x="4210842" y="254091"/>
                  <a:pt x="4229809" y="260810"/>
                  <a:pt x="4251024" y="240874"/>
                </a:cubicBezTo>
                <a:cubicBezTo>
                  <a:pt x="4306627" y="250935"/>
                  <a:pt x="4317066" y="281625"/>
                  <a:pt x="4355275" y="260205"/>
                </a:cubicBezTo>
                <a:cubicBezTo>
                  <a:pt x="4390577" y="327090"/>
                  <a:pt x="4385658" y="272111"/>
                  <a:pt x="4423807" y="270366"/>
                </a:cubicBezTo>
                <a:cubicBezTo>
                  <a:pt x="4457666" y="271864"/>
                  <a:pt x="4523223" y="267475"/>
                  <a:pt x="4558432" y="269194"/>
                </a:cubicBezTo>
                <a:cubicBezTo>
                  <a:pt x="4594553" y="230955"/>
                  <a:pt x="4596517" y="287120"/>
                  <a:pt x="4635061" y="280682"/>
                </a:cubicBezTo>
                <a:cubicBezTo>
                  <a:pt x="4676560" y="281955"/>
                  <a:pt x="4741782" y="292968"/>
                  <a:pt x="4807427" y="276835"/>
                </a:cubicBezTo>
                <a:cubicBezTo>
                  <a:pt x="4876769" y="256626"/>
                  <a:pt x="4951997" y="249407"/>
                  <a:pt x="5028933" y="183887"/>
                </a:cubicBezTo>
                <a:cubicBezTo>
                  <a:pt x="5044713" y="164149"/>
                  <a:pt x="5073685" y="161161"/>
                  <a:pt x="5093642" y="177214"/>
                </a:cubicBezTo>
                <a:cubicBezTo>
                  <a:pt x="5097077" y="179978"/>
                  <a:pt x="5100108" y="183212"/>
                  <a:pt x="5102642" y="186816"/>
                </a:cubicBezTo>
                <a:cubicBezTo>
                  <a:pt x="5150234" y="139156"/>
                  <a:pt x="5169674" y="190314"/>
                  <a:pt x="5193590" y="156458"/>
                </a:cubicBezTo>
                <a:cubicBezTo>
                  <a:pt x="5257854" y="151722"/>
                  <a:pt x="5301917" y="175841"/>
                  <a:pt x="5323922" y="146332"/>
                </a:cubicBezTo>
                <a:cubicBezTo>
                  <a:pt x="5355266" y="153538"/>
                  <a:pt x="5392601" y="198271"/>
                  <a:pt x="5421860" y="167298"/>
                </a:cubicBezTo>
                <a:cubicBezTo>
                  <a:pt x="5420630" y="196364"/>
                  <a:pt x="5461576" y="151467"/>
                  <a:pt x="5476948" y="173249"/>
                </a:cubicBezTo>
                <a:cubicBezTo>
                  <a:pt x="5487334" y="191763"/>
                  <a:pt x="5502178" y="182456"/>
                  <a:pt x="5516842" y="184018"/>
                </a:cubicBezTo>
                <a:cubicBezTo>
                  <a:pt x="5533140" y="200158"/>
                  <a:pt x="5599828" y="189750"/>
                  <a:pt x="5619415" y="176781"/>
                </a:cubicBezTo>
                <a:cubicBezTo>
                  <a:pt x="5690073" y="168499"/>
                  <a:pt x="5748631" y="186964"/>
                  <a:pt x="5789867" y="150304"/>
                </a:cubicBezTo>
                <a:cubicBezTo>
                  <a:pt x="5802836" y="146282"/>
                  <a:pt x="5814753" y="145947"/>
                  <a:pt x="5825953" y="147907"/>
                </a:cubicBezTo>
                <a:lnTo>
                  <a:pt x="5856168" y="158719"/>
                </a:lnTo>
                <a:lnTo>
                  <a:pt x="5862476" y="172447"/>
                </a:lnTo>
                <a:lnTo>
                  <a:pt x="5882195" y="173195"/>
                </a:lnTo>
                <a:lnTo>
                  <a:pt x="5952585" y="161012"/>
                </a:lnTo>
                <a:cubicBezTo>
                  <a:pt x="5962273" y="166588"/>
                  <a:pt x="5992020" y="151579"/>
                  <a:pt x="6001964" y="154786"/>
                </a:cubicBezTo>
                <a:cubicBezTo>
                  <a:pt x="6061748" y="122178"/>
                  <a:pt x="6101539" y="131534"/>
                  <a:pt x="6184207" y="132658"/>
                </a:cubicBezTo>
                <a:cubicBezTo>
                  <a:pt x="6266582" y="127016"/>
                  <a:pt x="6286876" y="151859"/>
                  <a:pt x="6415830" y="136006"/>
                </a:cubicBezTo>
                <a:cubicBezTo>
                  <a:pt x="6563502" y="116945"/>
                  <a:pt x="6684679" y="79367"/>
                  <a:pt x="6756965" y="57636"/>
                </a:cubicBezTo>
                <a:cubicBezTo>
                  <a:pt x="6761544" y="48663"/>
                  <a:pt x="6812642" y="36519"/>
                  <a:pt x="6819400" y="30742"/>
                </a:cubicBezTo>
                <a:lnTo>
                  <a:pt x="6986370" y="12659"/>
                </a:lnTo>
                <a:lnTo>
                  <a:pt x="6989536" y="14528"/>
                </a:lnTo>
                <a:cubicBezTo>
                  <a:pt x="7002946" y="17364"/>
                  <a:pt x="7010700" y="14716"/>
                  <a:pt x="7015933" y="9653"/>
                </a:cubicBezTo>
                <a:lnTo>
                  <a:pt x="7020592" y="1651"/>
                </a:lnTo>
                <a:lnTo>
                  <a:pt x="702590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8984E9F2-E3B3-7046-997C-C4D87AFC8FF7}"/>
              </a:ext>
            </a:extLst>
          </p:cNvPr>
          <p:cNvSpPr>
            <a:spLocks noGrp="1"/>
          </p:cNvSpPr>
          <p:nvPr>
            <p:ph type="ctrTitle"/>
          </p:nvPr>
        </p:nvSpPr>
        <p:spPr>
          <a:xfrm>
            <a:off x="1184744" y="5198168"/>
            <a:ext cx="9859618" cy="642797"/>
          </a:xfrm>
        </p:spPr>
        <p:txBody>
          <a:bodyPr>
            <a:noAutofit/>
          </a:bodyPr>
          <a:lstStyle/>
          <a:p>
            <a:r>
              <a:rPr lang="en-US" sz="4400" b="1" dirty="0"/>
              <a:t>DANCE</a:t>
            </a:r>
          </a:p>
        </p:txBody>
      </p:sp>
      <p:sp>
        <p:nvSpPr>
          <p:cNvPr id="3" name="Subtitle 2">
            <a:extLst>
              <a:ext uri="{FF2B5EF4-FFF2-40B4-BE49-F238E27FC236}">
                <a16:creationId xmlns:a16="http://schemas.microsoft.com/office/drawing/2014/main" id="{CA23E822-3C21-5248-A33F-F7594C567724}"/>
              </a:ext>
            </a:extLst>
          </p:cNvPr>
          <p:cNvSpPr>
            <a:spLocks noGrp="1"/>
          </p:cNvSpPr>
          <p:nvPr>
            <p:ph type="subTitle" idx="1"/>
          </p:nvPr>
        </p:nvSpPr>
        <p:spPr>
          <a:xfrm>
            <a:off x="2198774" y="5928655"/>
            <a:ext cx="7831559" cy="410689"/>
          </a:xfrm>
        </p:spPr>
        <p:txBody>
          <a:bodyPr>
            <a:normAutofit/>
          </a:bodyPr>
          <a:lstStyle/>
          <a:p>
            <a:r>
              <a:rPr lang="en-US" sz="1600" b="1" dirty="0"/>
              <a:t>KS4 options</a:t>
            </a:r>
          </a:p>
        </p:txBody>
      </p:sp>
      <p:sp>
        <p:nvSpPr>
          <p:cNvPr id="77" name="Freeform: Shape 76">
            <a:extLst>
              <a:ext uri="{FF2B5EF4-FFF2-40B4-BE49-F238E27FC236}">
                <a16:creationId xmlns:a16="http://schemas.microsoft.com/office/drawing/2014/main" id="{3389D0BC-BA1D-4360-88F9-D9ECCBDAB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950" y="647758"/>
            <a:ext cx="8355105" cy="439265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The History Of African Dance">
            <a:extLst>
              <a:ext uri="{FF2B5EF4-FFF2-40B4-BE49-F238E27FC236}">
                <a16:creationId xmlns:a16="http://schemas.microsoft.com/office/drawing/2014/main" id="{3E83F91F-B6FE-0D45-BBDE-2E6E0BFEA2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9430"/>
          <a:stretch/>
        </p:blipFill>
        <p:spPr bwMode="auto">
          <a:xfrm>
            <a:off x="2079812" y="805516"/>
            <a:ext cx="8032376" cy="4074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81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6567E-4554-794C-9FCB-307C18DBF7EB}"/>
              </a:ext>
            </a:extLst>
          </p:cNvPr>
          <p:cNvSpPr>
            <a:spLocks noGrp="1"/>
          </p:cNvSpPr>
          <p:nvPr>
            <p:ph type="title"/>
          </p:nvPr>
        </p:nvSpPr>
        <p:spPr>
          <a:solidFill>
            <a:schemeClr val="accent5">
              <a:lumMod val="40000"/>
              <a:lumOff val="60000"/>
            </a:schemeClr>
          </a:solidFill>
        </p:spPr>
        <p:txBody>
          <a:bodyPr/>
          <a:lstStyle/>
          <a:p>
            <a:pPr algn="ctr"/>
            <a:r>
              <a:rPr lang="en-US" b="1" u="sng" dirty="0"/>
              <a:t>DANCE as an option</a:t>
            </a:r>
          </a:p>
        </p:txBody>
      </p:sp>
      <p:sp>
        <p:nvSpPr>
          <p:cNvPr id="3" name="Content Placeholder 2">
            <a:extLst>
              <a:ext uri="{FF2B5EF4-FFF2-40B4-BE49-F238E27FC236}">
                <a16:creationId xmlns:a16="http://schemas.microsoft.com/office/drawing/2014/main" id="{2D90A841-D205-FD4C-8927-B52226112102}"/>
              </a:ext>
            </a:extLst>
          </p:cNvPr>
          <p:cNvSpPr>
            <a:spLocks noGrp="1"/>
          </p:cNvSpPr>
          <p:nvPr>
            <p:ph idx="1"/>
          </p:nvPr>
        </p:nvSpPr>
        <p:spPr/>
        <p:txBody>
          <a:bodyPr/>
          <a:lstStyle/>
          <a:p>
            <a:pPr marL="0" indent="0">
              <a:buNone/>
            </a:pPr>
            <a:r>
              <a:rPr lang="en-GB" dirty="0"/>
              <a:t>In KS4 you have the opportunity to take part in a dance course and gain a vocational qualification. The course is called the </a:t>
            </a:r>
            <a:r>
              <a:rPr lang="en-GB" b="1" u="sng" dirty="0"/>
              <a:t>RSL level 2 Certificate in Performing Arts (Dance) </a:t>
            </a:r>
            <a:r>
              <a:rPr lang="en-GB" dirty="0"/>
              <a:t>which is an equivalent GCSE.  This means that it is not a GCSE course but is a course that gains equivalent grades.</a:t>
            </a:r>
          </a:p>
          <a:p>
            <a:pPr marL="0" indent="0">
              <a:buNone/>
            </a:pPr>
            <a:r>
              <a:rPr lang="en-GB" dirty="0"/>
              <a:t>The course is mainly Practical with some theory work (4 lessons out of 5 are practical). You will be expected to take part in dance classes delivered by your teacher, external dance teachers and tutorial videos. You will also be expected to develop your own creative ideas as well as perform to a range of audiences.</a:t>
            </a:r>
          </a:p>
        </p:txBody>
      </p:sp>
      <p:pic>
        <p:nvPicPr>
          <p:cNvPr id="4" name="Picture 3">
            <a:extLst>
              <a:ext uri="{FF2B5EF4-FFF2-40B4-BE49-F238E27FC236}">
                <a16:creationId xmlns:a16="http://schemas.microsoft.com/office/drawing/2014/main" id="{D24F8645-69ED-4615-A280-D55FF75A0C87}"/>
              </a:ext>
            </a:extLst>
          </p:cNvPr>
          <p:cNvPicPr>
            <a:picLocks noChangeAspect="1"/>
          </p:cNvPicPr>
          <p:nvPr/>
        </p:nvPicPr>
        <p:blipFill>
          <a:blip r:embed="rId2"/>
          <a:stretch>
            <a:fillRect/>
          </a:stretch>
        </p:blipFill>
        <p:spPr>
          <a:xfrm>
            <a:off x="9116454" y="5678676"/>
            <a:ext cx="2138984" cy="969834"/>
          </a:xfrm>
          <a:prstGeom prst="rect">
            <a:avLst/>
          </a:prstGeom>
        </p:spPr>
      </p:pic>
      <p:pic>
        <p:nvPicPr>
          <p:cNvPr id="5" name="Picture 4">
            <a:extLst>
              <a:ext uri="{FF2B5EF4-FFF2-40B4-BE49-F238E27FC236}">
                <a16:creationId xmlns:a16="http://schemas.microsoft.com/office/drawing/2014/main" id="{B9CDB3D8-7BDA-4FAE-9C16-0FA27465F864}"/>
              </a:ext>
            </a:extLst>
          </p:cNvPr>
          <p:cNvPicPr>
            <a:picLocks noChangeAspect="1"/>
          </p:cNvPicPr>
          <p:nvPr/>
        </p:nvPicPr>
        <p:blipFill>
          <a:blip r:embed="rId3"/>
          <a:stretch>
            <a:fillRect/>
          </a:stretch>
        </p:blipFill>
        <p:spPr>
          <a:xfrm>
            <a:off x="6533322" y="5788676"/>
            <a:ext cx="2298010" cy="901040"/>
          </a:xfrm>
          <a:prstGeom prst="rect">
            <a:avLst/>
          </a:prstGeom>
        </p:spPr>
      </p:pic>
      <p:pic>
        <p:nvPicPr>
          <p:cNvPr id="6" name="Picture 5">
            <a:extLst>
              <a:ext uri="{FF2B5EF4-FFF2-40B4-BE49-F238E27FC236}">
                <a16:creationId xmlns:a16="http://schemas.microsoft.com/office/drawing/2014/main" id="{55FA9CF3-86FE-4FCA-9AAB-7A3D121DF31A}"/>
              </a:ext>
            </a:extLst>
          </p:cNvPr>
          <p:cNvPicPr>
            <a:picLocks noChangeAspect="1"/>
          </p:cNvPicPr>
          <p:nvPr/>
        </p:nvPicPr>
        <p:blipFill>
          <a:blip r:embed="rId4"/>
          <a:stretch>
            <a:fillRect/>
          </a:stretch>
        </p:blipFill>
        <p:spPr>
          <a:xfrm>
            <a:off x="4514650" y="5788676"/>
            <a:ext cx="1733550" cy="859834"/>
          </a:xfrm>
          <a:prstGeom prst="rect">
            <a:avLst/>
          </a:prstGeom>
        </p:spPr>
      </p:pic>
      <p:pic>
        <p:nvPicPr>
          <p:cNvPr id="7" name="Picture 6">
            <a:extLst>
              <a:ext uri="{FF2B5EF4-FFF2-40B4-BE49-F238E27FC236}">
                <a16:creationId xmlns:a16="http://schemas.microsoft.com/office/drawing/2014/main" id="{7CC53395-A277-40CF-82CD-B868AE300800}"/>
              </a:ext>
            </a:extLst>
          </p:cNvPr>
          <p:cNvPicPr>
            <a:picLocks noChangeAspect="1"/>
          </p:cNvPicPr>
          <p:nvPr/>
        </p:nvPicPr>
        <p:blipFill>
          <a:blip r:embed="rId5"/>
          <a:stretch>
            <a:fillRect/>
          </a:stretch>
        </p:blipFill>
        <p:spPr>
          <a:xfrm>
            <a:off x="3141994" y="5826983"/>
            <a:ext cx="1087535" cy="969833"/>
          </a:xfrm>
          <a:prstGeom prst="rect">
            <a:avLst/>
          </a:prstGeom>
        </p:spPr>
      </p:pic>
      <p:pic>
        <p:nvPicPr>
          <p:cNvPr id="8" name="Picture 7">
            <a:extLst>
              <a:ext uri="{FF2B5EF4-FFF2-40B4-BE49-F238E27FC236}">
                <a16:creationId xmlns:a16="http://schemas.microsoft.com/office/drawing/2014/main" id="{F1AA10B8-942C-4737-95F5-20D5C4340FAA}"/>
              </a:ext>
            </a:extLst>
          </p:cNvPr>
          <p:cNvPicPr>
            <a:picLocks noChangeAspect="1"/>
          </p:cNvPicPr>
          <p:nvPr/>
        </p:nvPicPr>
        <p:blipFill>
          <a:blip r:embed="rId6"/>
          <a:stretch>
            <a:fillRect/>
          </a:stretch>
        </p:blipFill>
        <p:spPr>
          <a:xfrm>
            <a:off x="1239466" y="5826983"/>
            <a:ext cx="1733550" cy="969833"/>
          </a:xfrm>
          <a:prstGeom prst="rect">
            <a:avLst/>
          </a:prstGeom>
        </p:spPr>
      </p:pic>
    </p:spTree>
    <p:extLst>
      <p:ext uri="{BB962C8B-B14F-4D97-AF65-F5344CB8AC3E}">
        <p14:creationId xmlns:p14="http://schemas.microsoft.com/office/powerpoint/2010/main" val="6860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FD1B-DBF8-6046-B672-AF7CDC74503D}"/>
              </a:ext>
            </a:extLst>
          </p:cNvPr>
          <p:cNvSpPr>
            <a:spLocks noGrp="1"/>
          </p:cNvSpPr>
          <p:nvPr>
            <p:ph type="title"/>
          </p:nvPr>
        </p:nvSpPr>
        <p:spPr>
          <a:solidFill>
            <a:schemeClr val="accent6">
              <a:lumMod val="40000"/>
              <a:lumOff val="60000"/>
            </a:schemeClr>
          </a:solidFill>
        </p:spPr>
        <p:txBody>
          <a:bodyPr/>
          <a:lstStyle/>
          <a:p>
            <a:pPr algn="ctr"/>
            <a:r>
              <a:rPr lang="en-US" u="sng" dirty="0"/>
              <a:t>Who should take DANCE as an option?</a:t>
            </a:r>
          </a:p>
        </p:txBody>
      </p:sp>
      <p:sp>
        <p:nvSpPr>
          <p:cNvPr id="3" name="Content Placeholder 2">
            <a:extLst>
              <a:ext uri="{FF2B5EF4-FFF2-40B4-BE49-F238E27FC236}">
                <a16:creationId xmlns:a16="http://schemas.microsoft.com/office/drawing/2014/main" id="{9B40B394-288D-D049-86EF-A443EDB94513}"/>
              </a:ext>
            </a:extLst>
          </p:cNvPr>
          <p:cNvSpPr>
            <a:spLocks noGrp="1"/>
          </p:cNvSpPr>
          <p:nvPr>
            <p:ph idx="1"/>
          </p:nvPr>
        </p:nvSpPr>
        <p:spPr/>
        <p:txBody>
          <a:bodyPr>
            <a:normAutofit lnSpcReduction="10000"/>
          </a:bodyPr>
          <a:lstStyle/>
          <a:p>
            <a:pPr marL="0" indent="0">
              <a:buNone/>
            </a:pPr>
            <a:r>
              <a:rPr lang="en-US" dirty="0"/>
              <a:t>Anybody can take dance as an option as it is available for all levels. However, you should only choose dance if you have a real passion and interest in the subject. This is not an easy subject and so you should really want to Dance! Some of the skills/qualities needed for this subject;</a:t>
            </a:r>
          </a:p>
          <a:p>
            <a:pPr>
              <a:buFontTx/>
              <a:buChar char="-"/>
            </a:pPr>
            <a:r>
              <a:rPr lang="en-US" dirty="0">
                <a:highlight>
                  <a:srgbClr val="FFFF00"/>
                </a:highlight>
              </a:rPr>
              <a:t>Creative </a:t>
            </a:r>
          </a:p>
          <a:p>
            <a:pPr>
              <a:buFontTx/>
              <a:buChar char="-"/>
            </a:pPr>
            <a:r>
              <a:rPr lang="en-US" dirty="0">
                <a:highlight>
                  <a:srgbClr val="00FFFF"/>
                </a:highlight>
              </a:rPr>
              <a:t>Willing to work hard (physically in practical subjects)</a:t>
            </a:r>
          </a:p>
          <a:p>
            <a:pPr>
              <a:buFontTx/>
              <a:buChar char="-"/>
            </a:pPr>
            <a:r>
              <a:rPr lang="en-US" dirty="0">
                <a:highlight>
                  <a:srgbClr val="00FF00"/>
                </a:highlight>
              </a:rPr>
              <a:t>Willing to learn new skills and techniques</a:t>
            </a:r>
          </a:p>
          <a:p>
            <a:pPr>
              <a:buFontTx/>
              <a:buChar char="-"/>
            </a:pPr>
            <a:r>
              <a:rPr lang="en-US" dirty="0">
                <a:highlight>
                  <a:srgbClr val="FF00FF"/>
                </a:highlight>
              </a:rPr>
              <a:t>Takes part in dance outside of school or has a strong interest in Dance</a:t>
            </a:r>
          </a:p>
          <a:p>
            <a:pPr>
              <a:buFontTx/>
              <a:buChar char="-"/>
            </a:pPr>
            <a:r>
              <a:rPr lang="en-US" dirty="0">
                <a:highlight>
                  <a:srgbClr val="FF0000"/>
                </a:highlight>
              </a:rPr>
              <a:t>Happy to perform to audiences and in front of others</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363352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CB524-F2A9-614E-848D-99882E662C41}"/>
              </a:ext>
            </a:extLst>
          </p:cNvPr>
          <p:cNvSpPr>
            <a:spLocks noGrp="1"/>
          </p:cNvSpPr>
          <p:nvPr>
            <p:ph type="title"/>
          </p:nvPr>
        </p:nvSpPr>
        <p:spPr>
          <a:solidFill>
            <a:schemeClr val="accent2">
              <a:lumMod val="40000"/>
              <a:lumOff val="60000"/>
            </a:schemeClr>
          </a:solidFill>
        </p:spPr>
        <p:txBody>
          <a:bodyPr/>
          <a:lstStyle/>
          <a:p>
            <a:pPr algn="ctr"/>
            <a:r>
              <a:rPr lang="en-US" b="1" u="sng" dirty="0"/>
              <a:t>What does the course involve?</a:t>
            </a:r>
          </a:p>
        </p:txBody>
      </p:sp>
      <p:sp>
        <p:nvSpPr>
          <p:cNvPr id="3" name="Content Placeholder 2">
            <a:extLst>
              <a:ext uri="{FF2B5EF4-FFF2-40B4-BE49-F238E27FC236}">
                <a16:creationId xmlns:a16="http://schemas.microsoft.com/office/drawing/2014/main" id="{E945B91C-3FF0-E64D-A6BC-7F2EA76BBBB3}"/>
              </a:ext>
            </a:extLst>
          </p:cNvPr>
          <p:cNvSpPr>
            <a:spLocks noGrp="1"/>
          </p:cNvSpPr>
          <p:nvPr>
            <p:ph idx="1"/>
          </p:nvPr>
        </p:nvSpPr>
        <p:spPr/>
        <p:txBody>
          <a:bodyPr>
            <a:normAutofit fontScale="92500" lnSpcReduction="10000"/>
          </a:bodyPr>
          <a:lstStyle/>
          <a:p>
            <a:pPr marL="0" indent="0" fontAlgn="base">
              <a:buNone/>
            </a:pPr>
            <a:r>
              <a:rPr lang="en-GB" dirty="0">
                <a:highlight>
                  <a:srgbClr val="FFFF00"/>
                </a:highlight>
              </a:rPr>
              <a:t>Unit 1- Skills and Techniques </a:t>
            </a:r>
            <a:r>
              <a:rPr lang="en-GB" dirty="0"/>
              <a:t>-this is followed in </a:t>
            </a:r>
            <a:r>
              <a:rPr lang="en-GB" dirty="0" err="1"/>
              <a:t>Yr</a:t>
            </a:r>
            <a:r>
              <a:rPr lang="en-GB" dirty="0"/>
              <a:t> 10 and is designed to help you learn and develop a range of dance skills in different dance styles to help you accurately perform set dances. You will also analyse dance repertoire from famous choreographers and music videos, film and musicals. </a:t>
            </a:r>
          </a:p>
          <a:p>
            <a:pPr marL="0" indent="0" fontAlgn="base">
              <a:buNone/>
            </a:pPr>
            <a:r>
              <a:rPr lang="en-GB" dirty="0">
                <a:highlight>
                  <a:srgbClr val="00FFFF"/>
                </a:highlight>
              </a:rPr>
              <a:t>Unit 2- Dance Ensemble </a:t>
            </a:r>
            <a:r>
              <a:rPr lang="en-GB" dirty="0"/>
              <a:t>-this will be started towards the end of </a:t>
            </a:r>
            <a:r>
              <a:rPr lang="en-GB" dirty="0" err="1"/>
              <a:t>Yr</a:t>
            </a:r>
            <a:r>
              <a:rPr lang="en-GB" dirty="0"/>
              <a:t> 10/start of </a:t>
            </a:r>
            <a:r>
              <a:rPr lang="en-GB" dirty="0" err="1"/>
              <a:t>Yr</a:t>
            </a:r>
            <a:r>
              <a:rPr lang="en-GB" dirty="0"/>
              <a:t> 11 and is a unit which allows you to be creative and work as part of a group to create your own dance pieces, including choosing the music, make up and the costumes.</a:t>
            </a:r>
          </a:p>
          <a:p>
            <a:pPr marL="0" indent="0" fontAlgn="base">
              <a:buNone/>
            </a:pPr>
            <a:r>
              <a:rPr lang="en-GB" dirty="0">
                <a:highlight>
                  <a:srgbClr val="FF00FF"/>
                </a:highlight>
              </a:rPr>
              <a:t>Unit 3-Live Performance- </a:t>
            </a:r>
            <a:r>
              <a:rPr lang="en-GB" dirty="0"/>
              <a:t>this is the dance exam that takes place in </a:t>
            </a:r>
            <a:r>
              <a:rPr lang="en-GB" dirty="0" err="1"/>
              <a:t>Yr</a:t>
            </a:r>
            <a:r>
              <a:rPr lang="en-GB" dirty="0"/>
              <a:t> 11 and consists of you being part of group and planning, performing and evaluating a dance piece based on a theme set by the examining board (for example; hopes and dreams).</a:t>
            </a:r>
          </a:p>
          <a:p>
            <a:pPr marL="0" indent="0">
              <a:buNone/>
            </a:pPr>
            <a:endParaRPr lang="en-US" dirty="0"/>
          </a:p>
        </p:txBody>
      </p:sp>
    </p:spTree>
    <p:extLst>
      <p:ext uri="{BB962C8B-B14F-4D97-AF65-F5344CB8AC3E}">
        <p14:creationId xmlns:p14="http://schemas.microsoft.com/office/powerpoint/2010/main" val="403603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6967-8552-BE44-85C9-4F9021216B74}"/>
              </a:ext>
            </a:extLst>
          </p:cNvPr>
          <p:cNvSpPr>
            <a:spLocks noGrp="1"/>
          </p:cNvSpPr>
          <p:nvPr>
            <p:ph type="title"/>
          </p:nvPr>
        </p:nvSpPr>
        <p:spPr>
          <a:ln>
            <a:solidFill>
              <a:schemeClr val="accent4">
                <a:lumMod val="60000"/>
                <a:lumOff val="40000"/>
              </a:schemeClr>
            </a:solidFill>
          </a:ln>
        </p:spPr>
        <p:txBody>
          <a:bodyPr/>
          <a:lstStyle/>
          <a:p>
            <a:pPr algn="ctr"/>
            <a:r>
              <a:rPr lang="en-US" b="1" u="sng" dirty="0"/>
              <a:t>Previous Dance Results</a:t>
            </a:r>
          </a:p>
        </p:txBody>
      </p:sp>
      <p:sp>
        <p:nvSpPr>
          <p:cNvPr id="3" name="Content Placeholder 2">
            <a:extLst>
              <a:ext uri="{FF2B5EF4-FFF2-40B4-BE49-F238E27FC236}">
                <a16:creationId xmlns:a16="http://schemas.microsoft.com/office/drawing/2014/main" id="{CFB95846-167A-0249-88F0-017FE8F3B60E}"/>
              </a:ext>
            </a:extLst>
          </p:cNvPr>
          <p:cNvSpPr>
            <a:spLocks noGrp="1"/>
          </p:cNvSpPr>
          <p:nvPr>
            <p:ph idx="1"/>
          </p:nvPr>
        </p:nvSpPr>
        <p:spPr/>
        <p:txBody>
          <a:bodyPr>
            <a:normAutofit fontScale="92500" lnSpcReduction="10000"/>
          </a:bodyPr>
          <a:lstStyle/>
          <a:p>
            <a:pPr marL="0" indent="0" algn="ctr">
              <a:buNone/>
            </a:pPr>
            <a:r>
              <a:rPr lang="en-US" b="1" i="1" dirty="0"/>
              <a:t>Pupils that have studied dance at KS4 have had fantastic results. The last 2 years results were as follows;</a:t>
            </a:r>
          </a:p>
          <a:p>
            <a:pPr marL="0" indent="0" algn="ctr">
              <a:buNone/>
            </a:pPr>
            <a:r>
              <a:rPr lang="en-US" b="1" u="sng" dirty="0">
                <a:highlight>
                  <a:srgbClr val="FFFF00"/>
                </a:highlight>
              </a:rPr>
              <a:t>2020</a:t>
            </a:r>
          </a:p>
          <a:p>
            <a:pPr marL="0" indent="0" algn="ctr">
              <a:buNone/>
            </a:pPr>
            <a:r>
              <a:rPr lang="en-US" sz="3600" b="1" dirty="0"/>
              <a:t>100% PASS RATE (Grade 4/5)</a:t>
            </a:r>
          </a:p>
          <a:p>
            <a:pPr marL="0" indent="0" algn="ctr">
              <a:buNone/>
            </a:pPr>
            <a:r>
              <a:rPr lang="en-US" sz="3600" b="1" dirty="0"/>
              <a:t>100% gained DISTINCTION/DISTINCTION* (Grade 7/8)</a:t>
            </a:r>
          </a:p>
          <a:p>
            <a:pPr marL="0" indent="0" algn="ctr">
              <a:buNone/>
            </a:pPr>
            <a:endParaRPr lang="en-US" dirty="0"/>
          </a:p>
          <a:p>
            <a:pPr marL="0" indent="0" algn="ctr">
              <a:buNone/>
            </a:pPr>
            <a:r>
              <a:rPr lang="en-US" b="1" u="sng" dirty="0">
                <a:highlight>
                  <a:srgbClr val="FFFF00"/>
                </a:highlight>
              </a:rPr>
              <a:t>2019</a:t>
            </a:r>
          </a:p>
          <a:p>
            <a:pPr marL="0" indent="0" algn="ctr">
              <a:buNone/>
            </a:pPr>
            <a:r>
              <a:rPr lang="en-US" sz="3600" b="1" dirty="0"/>
              <a:t>100% PASS RATE (Grade 4/5)</a:t>
            </a:r>
          </a:p>
          <a:p>
            <a:pPr marL="0" indent="0" algn="ctr">
              <a:buNone/>
            </a:pPr>
            <a:r>
              <a:rPr lang="en-US" sz="3600" b="1" dirty="0"/>
              <a:t>70% gained DISTINCTION/DISTINCTION* (Grade 7/8)</a:t>
            </a:r>
          </a:p>
        </p:txBody>
      </p:sp>
    </p:spTree>
    <p:extLst>
      <p:ext uri="{BB962C8B-B14F-4D97-AF65-F5344CB8AC3E}">
        <p14:creationId xmlns:p14="http://schemas.microsoft.com/office/powerpoint/2010/main" val="2700725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3017-8B5C-6B44-9A83-AFE3579D6151}"/>
              </a:ext>
            </a:extLst>
          </p:cNvPr>
          <p:cNvSpPr>
            <a:spLocks noGrp="1"/>
          </p:cNvSpPr>
          <p:nvPr>
            <p:ph type="title"/>
          </p:nvPr>
        </p:nvSpPr>
        <p:spPr>
          <a:solidFill>
            <a:schemeClr val="tx2">
              <a:lumMod val="20000"/>
              <a:lumOff val="80000"/>
            </a:schemeClr>
          </a:solidFill>
        </p:spPr>
        <p:txBody>
          <a:bodyPr/>
          <a:lstStyle/>
          <a:p>
            <a:pPr algn="ctr"/>
            <a:r>
              <a:rPr lang="en-US" b="1" dirty="0"/>
              <a:t>Where could a vocational qualification in Dance take me?</a:t>
            </a:r>
          </a:p>
        </p:txBody>
      </p:sp>
      <p:sp>
        <p:nvSpPr>
          <p:cNvPr id="3" name="Content Placeholder 2">
            <a:extLst>
              <a:ext uri="{FF2B5EF4-FFF2-40B4-BE49-F238E27FC236}">
                <a16:creationId xmlns:a16="http://schemas.microsoft.com/office/drawing/2014/main" id="{BC031A8C-1F64-5A43-8882-00FD53A6F857}"/>
              </a:ext>
            </a:extLst>
          </p:cNvPr>
          <p:cNvSpPr>
            <a:spLocks noGrp="1"/>
          </p:cNvSpPr>
          <p:nvPr>
            <p:ph idx="1"/>
          </p:nvPr>
        </p:nvSpPr>
        <p:spPr/>
        <p:txBody>
          <a:bodyPr/>
          <a:lstStyle/>
          <a:p>
            <a:r>
              <a:rPr lang="en-US" dirty="0"/>
              <a:t>Progress on to a vocational dance course at college/university</a:t>
            </a:r>
          </a:p>
          <a:p>
            <a:r>
              <a:rPr lang="en-US" dirty="0"/>
              <a:t>Aid development to becoming a professional dancer</a:t>
            </a:r>
          </a:p>
          <a:p>
            <a:r>
              <a:rPr lang="en-US" dirty="0"/>
              <a:t>Aid development to a job in Performing Arts (</a:t>
            </a:r>
            <a:r>
              <a:rPr lang="en-US" dirty="0" err="1"/>
              <a:t>e.g</a:t>
            </a:r>
            <a:r>
              <a:rPr lang="en-US" dirty="0"/>
              <a:t>, make-up designer)</a:t>
            </a:r>
          </a:p>
          <a:p>
            <a:r>
              <a:rPr lang="en-US" dirty="0"/>
              <a:t>Progress on to any Level 3 courses as it counts as one of your 5 GCSE’s at grade 4 and above</a:t>
            </a:r>
          </a:p>
        </p:txBody>
      </p:sp>
      <p:pic>
        <p:nvPicPr>
          <p:cNvPr id="4" name="Picture 3">
            <a:extLst>
              <a:ext uri="{FF2B5EF4-FFF2-40B4-BE49-F238E27FC236}">
                <a16:creationId xmlns:a16="http://schemas.microsoft.com/office/drawing/2014/main" id="{BAC12FFF-6952-4EC6-B0DB-F78689EE9CEE}"/>
              </a:ext>
            </a:extLst>
          </p:cNvPr>
          <p:cNvPicPr>
            <a:picLocks noChangeAspect="1"/>
          </p:cNvPicPr>
          <p:nvPr/>
        </p:nvPicPr>
        <p:blipFill>
          <a:blip r:embed="rId2"/>
          <a:stretch>
            <a:fillRect/>
          </a:stretch>
        </p:blipFill>
        <p:spPr>
          <a:xfrm>
            <a:off x="4830831" y="4286248"/>
            <a:ext cx="1694623" cy="2025651"/>
          </a:xfrm>
          <a:prstGeom prst="rect">
            <a:avLst/>
          </a:prstGeom>
        </p:spPr>
      </p:pic>
      <p:pic>
        <p:nvPicPr>
          <p:cNvPr id="5" name="Picture 4">
            <a:extLst>
              <a:ext uri="{FF2B5EF4-FFF2-40B4-BE49-F238E27FC236}">
                <a16:creationId xmlns:a16="http://schemas.microsoft.com/office/drawing/2014/main" id="{5F969518-8BB2-4BAE-8B02-6C827CEF457A}"/>
              </a:ext>
            </a:extLst>
          </p:cNvPr>
          <p:cNvPicPr>
            <a:picLocks noChangeAspect="1"/>
          </p:cNvPicPr>
          <p:nvPr/>
        </p:nvPicPr>
        <p:blipFill>
          <a:blip r:embed="rId3"/>
          <a:stretch>
            <a:fillRect/>
          </a:stretch>
        </p:blipFill>
        <p:spPr>
          <a:xfrm>
            <a:off x="2811116" y="4286248"/>
            <a:ext cx="1694623" cy="2025650"/>
          </a:xfrm>
          <a:prstGeom prst="rect">
            <a:avLst/>
          </a:prstGeom>
        </p:spPr>
      </p:pic>
      <p:pic>
        <p:nvPicPr>
          <p:cNvPr id="6" name="Picture 5">
            <a:extLst>
              <a:ext uri="{FF2B5EF4-FFF2-40B4-BE49-F238E27FC236}">
                <a16:creationId xmlns:a16="http://schemas.microsoft.com/office/drawing/2014/main" id="{66BD68F8-822F-47B2-8E46-F0C69816CAAC}"/>
              </a:ext>
            </a:extLst>
          </p:cNvPr>
          <p:cNvPicPr>
            <a:picLocks noChangeAspect="1"/>
          </p:cNvPicPr>
          <p:nvPr/>
        </p:nvPicPr>
        <p:blipFill>
          <a:blip r:embed="rId4"/>
          <a:stretch>
            <a:fillRect/>
          </a:stretch>
        </p:blipFill>
        <p:spPr>
          <a:xfrm>
            <a:off x="636104" y="4286250"/>
            <a:ext cx="1818034" cy="2025648"/>
          </a:xfrm>
          <a:prstGeom prst="rect">
            <a:avLst/>
          </a:prstGeom>
        </p:spPr>
      </p:pic>
      <p:pic>
        <p:nvPicPr>
          <p:cNvPr id="7" name="Picture 6">
            <a:extLst>
              <a:ext uri="{FF2B5EF4-FFF2-40B4-BE49-F238E27FC236}">
                <a16:creationId xmlns:a16="http://schemas.microsoft.com/office/drawing/2014/main" id="{F3F9C2CC-C79C-427B-AC92-F582C59C65FE}"/>
              </a:ext>
            </a:extLst>
          </p:cNvPr>
          <p:cNvPicPr>
            <a:picLocks noChangeAspect="1"/>
          </p:cNvPicPr>
          <p:nvPr/>
        </p:nvPicPr>
        <p:blipFill>
          <a:blip r:embed="rId5"/>
          <a:stretch>
            <a:fillRect/>
          </a:stretch>
        </p:blipFill>
        <p:spPr>
          <a:xfrm>
            <a:off x="6771861" y="4286249"/>
            <a:ext cx="2105439" cy="2028825"/>
          </a:xfrm>
          <a:prstGeom prst="rect">
            <a:avLst/>
          </a:prstGeom>
        </p:spPr>
      </p:pic>
      <p:pic>
        <p:nvPicPr>
          <p:cNvPr id="8" name="Picture 7">
            <a:extLst>
              <a:ext uri="{FF2B5EF4-FFF2-40B4-BE49-F238E27FC236}">
                <a16:creationId xmlns:a16="http://schemas.microsoft.com/office/drawing/2014/main" id="{99F1882F-8E76-4139-8C15-0F00ACBE1A60}"/>
              </a:ext>
            </a:extLst>
          </p:cNvPr>
          <p:cNvPicPr>
            <a:picLocks noChangeAspect="1"/>
          </p:cNvPicPr>
          <p:nvPr/>
        </p:nvPicPr>
        <p:blipFill>
          <a:blip r:embed="rId6"/>
          <a:stretch>
            <a:fillRect/>
          </a:stretch>
        </p:blipFill>
        <p:spPr>
          <a:xfrm>
            <a:off x="9202392" y="4286250"/>
            <a:ext cx="2476500" cy="2028825"/>
          </a:xfrm>
          <a:prstGeom prst="rect">
            <a:avLst/>
          </a:prstGeom>
        </p:spPr>
      </p:pic>
    </p:spTree>
    <p:extLst>
      <p:ext uri="{BB962C8B-B14F-4D97-AF65-F5344CB8AC3E}">
        <p14:creationId xmlns:p14="http://schemas.microsoft.com/office/powerpoint/2010/main" val="2656089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TotalTime>
  <Words>531</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DANCE</vt:lpstr>
      <vt:lpstr>DANCE as an option</vt:lpstr>
      <vt:lpstr>Who should take DANCE as an option?</vt:lpstr>
      <vt:lpstr>What does the course involve?</vt:lpstr>
      <vt:lpstr>Previous Dance Results</vt:lpstr>
      <vt:lpstr>Where could a vocational qualification in Dance take 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DANCE</dc:title>
  <dc:creator>rebecca Simcox</dc:creator>
  <cp:lastModifiedBy>r.simcox</cp:lastModifiedBy>
  <cp:revision>13</cp:revision>
  <dcterms:created xsi:type="dcterms:W3CDTF">2021-03-16T20:22:30Z</dcterms:created>
  <dcterms:modified xsi:type="dcterms:W3CDTF">2021-03-17T12:47:29Z</dcterms:modified>
</cp:coreProperties>
</file>